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9" r:id="rId4"/>
    <p:sldMasterId id="2147483648" r:id="rId5"/>
  </p:sldMasterIdLst>
  <p:notesMasterIdLst>
    <p:notesMasterId r:id="rId17"/>
  </p:notesMasterIdLst>
  <p:sldIdLst>
    <p:sldId id="256" r:id="rId6"/>
    <p:sldId id="361" r:id="rId7"/>
    <p:sldId id="380" r:id="rId8"/>
    <p:sldId id="378" r:id="rId9"/>
    <p:sldId id="381" r:id="rId10"/>
    <p:sldId id="261" r:id="rId11"/>
    <p:sldId id="351" r:id="rId12"/>
    <p:sldId id="350" r:id="rId13"/>
    <p:sldId id="382" r:id="rId14"/>
    <p:sldId id="384" r:id="rId15"/>
    <p:sldId id="360" r:id="rId1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28FBF2-08C9-4C2B-B711-EA42530F6425}" v="7" dt="2023-04-26T22:38:52.449"/>
    <p1510:client id="{392A1A5E-119C-4198-A2A0-93C82723F31D}" v="1" dt="2023-04-28T13:24:55.816"/>
    <p1510:client id="{3A486603-AD55-4B60-AD10-CBCC15141191}" v="3" dt="2023-04-28T13:26:13.158"/>
    <p1510:client id="{86ABC05D-CFA0-4C4D-A46B-4B74DDD100EF}" v="641" dt="2023-04-26T00:26:59.087"/>
    <p1510:client id="{A298E8B2-91ED-422F-9C98-9593AF726638}" v="112" dt="2023-04-27T20:12:17.030"/>
    <p1510:client id="{DD1681AE-B96E-4BF5-A45D-64A370C72F05}" v="54" dt="2023-04-27T21:36:17.2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 La Rosa, Christian" userId="S::delaroch@iu.edu::d44ae010-b6fa-47d2-96ea-caf52f6ca951" providerId="AD" clId="Web-{3A486603-AD55-4B60-AD10-CBCC15141191}"/>
    <pc:docChg chg="addSld delSld sldOrd">
      <pc:chgData name="De La Rosa, Christian" userId="S::delaroch@iu.edu::d44ae010-b6fa-47d2-96ea-caf52f6ca951" providerId="AD" clId="Web-{3A486603-AD55-4B60-AD10-CBCC15141191}" dt="2023-04-28T13:26:13.158" v="2"/>
      <pc:docMkLst>
        <pc:docMk/>
      </pc:docMkLst>
      <pc:sldChg chg="del">
        <pc:chgData name="De La Rosa, Christian" userId="S::delaroch@iu.edu::d44ae010-b6fa-47d2-96ea-caf52f6ca951" providerId="AD" clId="Web-{3A486603-AD55-4B60-AD10-CBCC15141191}" dt="2023-04-28T13:26:13.158" v="2"/>
        <pc:sldMkLst>
          <pc:docMk/>
          <pc:sldMk cId="683382514" sldId="383"/>
        </pc:sldMkLst>
      </pc:sldChg>
      <pc:sldChg chg="add ord">
        <pc:chgData name="De La Rosa, Christian" userId="S::delaroch@iu.edu::d44ae010-b6fa-47d2-96ea-caf52f6ca951" providerId="AD" clId="Web-{3A486603-AD55-4B60-AD10-CBCC15141191}" dt="2023-04-28T13:26:11.533" v="1"/>
        <pc:sldMkLst>
          <pc:docMk/>
          <pc:sldMk cId="4117138544" sldId="384"/>
        </pc:sldMkLst>
      </pc:sldChg>
    </pc:docChg>
  </pc:docChgLst>
  <pc:docChgLst>
    <pc:chgData name="De La Rosa, Christian" userId="S::delaroch@iu.edu::d44ae010-b6fa-47d2-96ea-caf52f6ca951" providerId="AD" clId="Web-{B09EAFAF-7A1F-462E-BFB5-79C51AAC495D}"/>
    <pc:docChg chg="addSld modSld">
      <pc:chgData name="De La Rosa, Christian" userId="S::delaroch@iu.edu::d44ae010-b6fa-47d2-96ea-caf52f6ca951" providerId="AD" clId="Web-{B09EAFAF-7A1F-462E-BFB5-79C51AAC495D}" dt="2023-04-09T18:47:35.868" v="197" actId="1076"/>
      <pc:docMkLst>
        <pc:docMk/>
      </pc:docMkLst>
      <pc:sldChg chg="addSp delSp modSp new">
        <pc:chgData name="De La Rosa, Christian" userId="S::delaroch@iu.edu::d44ae010-b6fa-47d2-96ea-caf52f6ca951" providerId="AD" clId="Web-{B09EAFAF-7A1F-462E-BFB5-79C51AAC495D}" dt="2023-04-09T18:47:35.868" v="197" actId="1076"/>
        <pc:sldMkLst>
          <pc:docMk/>
          <pc:sldMk cId="1900587987" sldId="380"/>
        </pc:sldMkLst>
        <pc:spChg chg="mod">
          <ac:chgData name="De La Rosa, Christian" userId="S::delaroch@iu.edu::d44ae010-b6fa-47d2-96ea-caf52f6ca951" providerId="AD" clId="Web-{B09EAFAF-7A1F-462E-BFB5-79C51AAC495D}" dt="2023-04-09T18:33:57.758" v="15" actId="20577"/>
          <ac:spMkLst>
            <pc:docMk/>
            <pc:sldMk cId="1900587987" sldId="380"/>
            <ac:spMk id="2" creationId="{A6D29DE3-2DF4-D785-1B05-1C95ABEA128C}"/>
          </ac:spMkLst>
        </pc:spChg>
        <pc:spChg chg="mod">
          <ac:chgData name="De La Rosa, Christian" userId="S::delaroch@iu.edu::d44ae010-b6fa-47d2-96ea-caf52f6ca951" providerId="AD" clId="Web-{B09EAFAF-7A1F-462E-BFB5-79C51AAC495D}" dt="2023-04-09T18:44:33.004" v="182" actId="20577"/>
          <ac:spMkLst>
            <pc:docMk/>
            <pc:sldMk cId="1900587987" sldId="380"/>
            <ac:spMk id="3" creationId="{44F6279A-FEA5-A6C6-A609-432159503CC5}"/>
          </ac:spMkLst>
        </pc:spChg>
        <pc:spChg chg="del">
          <ac:chgData name="De La Rosa, Christian" userId="S::delaroch@iu.edu::d44ae010-b6fa-47d2-96ea-caf52f6ca951" providerId="AD" clId="Web-{B09EAFAF-7A1F-462E-BFB5-79C51AAC495D}" dt="2023-04-09T18:44:34.645" v="183"/>
          <ac:spMkLst>
            <pc:docMk/>
            <pc:sldMk cId="1900587987" sldId="380"/>
            <ac:spMk id="4" creationId="{4347A452-4E7A-F352-675F-DD0538647C41}"/>
          </ac:spMkLst>
        </pc:spChg>
        <pc:spChg chg="add del mod">
          <ac:chgData name="De La Rosa, Christian" userId="S::delaroch@iu.edu::d44ae010-b6fa-47d2-96ea-caf52f6ca951" providerId="AD" clId="Web-{B09EAFAF-7A1F-462E-BFB5-79C51AAC495D}" dt="2023-04-09T18:45:11.661" v="185"/>
          <ac:spMkLst>
            <pc:docMk/>
            <pc:sldMk cId="1900587987" sldId="380"/>
            <ac:spMk id="7" creationId="{A109ABDD-FA66-7D41-105C-2578DF993072}"/>
          </ac:spMkLst>
        </pc:spChg>
        <pc:spChg chg="add del mod">
          <ac:chgData name="De La Rosa, Christian" userId="S::delaroch@iu.edu::d44ae010-b6fa-47d2-96ea-caf52f6ca951" providerId="AD" clId="Web-{B09EAFAF-7A1F-462E-BFB5-79C51AAC495D}" dt="2023-04-09T18:45:57.694" v="187"/>
          <ac:spMkLst>
            <pc:docMk/>
            <pc:sldMk cId="1900587987" sldId="380"/>
            <ac:spMk id="10" creationId="{6B19DB5C-8DD1-A6ED-3168-1A5DE3DA2EB1}"/>
          </ac:spMkLst>
        </pc:spChg>
        <pc:spChg chg="add del mod">
          <ac:chgData name="De La Rosa, Christian" userId="S::delaroch@iu.edu::d44ae010-b6fa-47d2-96ea-caf52f6ca951" providerId="AD" clId="Web-{B09EAFAF-7A1F-462E-BFB5-79C51AAC495D}" dt="2023-04-09T18:46:27.898" v="191"/>
          <ac:spMkLst>
            <pc:docMk/>
            <pc:sldMk cId="1900587987" sldId="380"/>
            <ac:spMk id="13" creationId="{83FD7ADE-A886-04E5-D20C-7831ADE5F81E}"/>
          </ac:spMkLst>
        </pc:spChg>
        <pc:spChg chg="add del mod">
          <ac:chgData name="De La Rosa, Christian" userId="S::delaroch@iu.edu::d44ae010-b6fa-47d2-96ea-caf52f6ca951" providerId="AD" clId="Web-{B09EAFAF-7A1F-462E-BFB5-79C51AAC495D}" dt="2023-04-09T18:47:13.227" v="193"/>
          <ac:spMkLst>
            <pc:docMk/>
            <pc:sldMk cId="1900587987" sldId="380"/>
            <ac:spMk id="16" creationId="{A8C18FE6-000A-0838-FBA6-C5198740B578}"/>
          </ac:spMkLst>
        </pc:spChg>
        <pc:picChg chg="add del mod ord modCrop">
          <ac:chgData name="De La Rosa, Christian" userId="S::delaroch@iu.edu::d44ae010-b6fa-47d2-96ea-caf52f6ca951" providerId="AD" clId="Web-{B09EAFAF-7A1F-462E-BFB5-79C51AAC495D}" dt="2023-04-09T18:44:40.817" v="184"/>
          <ac:picMkLst>
            <pc:docMk/>
            <pc:sldMk cId="1900587987" sldId="380"/>
            <ac:picMk id="5" creationId="{2FB55ED1-52CA-EF99-6D63-EDBE98B5C277}"/>
          </ac:picMkLst>
        </pc:picChg>
        <pc:picChg chg="add del mod ord modCrop">
          <ac:chgData name="De La Rosa, Christian" userId="S::delaroch@iu.edu::d44ae010-b6fa-47d2-96ea-caf52f6ca951" providerId="AD" clId="Web-{B09EAFAF-7A1F-462E-BFB5-79C51AAC495D}" dt="2023-04-09T18:45:13.880" v="186"/>
          <ac:picMkLst>
            <pc:docMk/>
            <pc:sldMk cId="1900587987" sldId="380"/>
            <ac:picMk id="8" creationId="{7998E3BE-DBAE-D4E9-EFAE-FAD31B16008D}"/>
          </ac:picMkLst>
        </pc:picChg>
        <pc:picChg chg="add del mod ord modCrop">
          <ac:chgData name="De La Rosa, Christian" userId="S::delaroch@iu.edu::d44ae010-b6fa-47d2-96ea-caf52f6ca951" providerId="AD" clId="Web-{B09EAFAF-7A1F-462E-BFB5-79C51AAC495D}" dt="2023-04-09T18:46:06.491" v="190"/>
          <ac:picMkLst>
            <pc:docMk/>
            <pc:sldMk cId="1900587987" sldId="380"/>
            <ac:picMk id="11" creationId="{6CDE7BD9-5FFA-7C66-9355-FE7325814846}"/>
          </ac:picMkLst>
        </pc:picChg>
        <pc:picChg chg="add del mod ord modCrop">
          <ac:chgData name="De La Rosa, Christian" userId="S::delaroch@iu.edu::d44ae010-b6fa-47d2-96ea-caf52f6ca951" providerId="AD" clId="Web-{B09EAFAF-7A1F-462E-BFB5-79C51AAC495D}" dt="2023-04-09T18:46:29.585" v="192"/>
          <ac:picMkLst>
            <pc:docMk/>
            <pc:sldMk cId="1900587987" sldId="380"/>
            <ac:picMk id="14" creationId="{933CB4A9-6338-2DD6-1B40-BF1BAB727D6E}"/>
          </ac:picMkLst>
        </pc:picChg>
        <pc:picChg chg="add mod ord modCrop">
          <ac:chgData name="De La Rosa, Christian" userId="S::delaroch@iu.edu::d44ae010-b6fa-47d2-96ea-caf52f6ca951" providerId="AD" clId="Web-{B09EAFAF-7A1F-462E-BFB5-79C51AAC495D}" dt="2023-04-09T18:47:35.868" v="197" actId="1076"/>
          <ac:picMkLst>
            <pc:docMk/>
            <pc:sldMk cId="1900587987" sldId="380"/>
            <ac:picMk id="17" creationId="{5EA4F521-5AF5-78DD-4AA2-6F858FAE6CA6}"/>
          </ac:picMkLst>
        </pc:picChg>
      </pc:sldChg>
    </pc:docChg>
  </pc:docChgLst>
  <pc:docChgLst>
    <pc:chgData name="Moyo, Sifiso P" userId="S::smoyo@iu.edu::1602a101-43eb-4361-ad37-53a8e46458ad" providerId="AD" clId="Web-{DD1681AE-B96E-4BF5-A45D-64A370C72F05}"/>
    <pc:docChg chg="addSld modSld">
      <pc:chgData name="Moyo, Sifiso P" userId="S::smoyo@iu.edu::1602a101-43eb-4361-ad37-53a8e46458ad" providerId="AD" clId="Web-{DD1681AE-B96E-4BF5-A45D-64A370C72F05}" dt="2023-04-27T21:36:17.222" v="54" actId="20577"/>
      <pc:docMkLst>
        <pc:docMk/>
      </pc:docMkLst>
      <pc:sldChg chg="modSp">
        <pc:chgData name="Moyo, Sifiso P" userId="S::smoyo@iu.edu::1602a101-43eb-4361-ad37-53a8e46458ad" providerId="AD" clId="Web-{DD1681AE-B96E-4BF5-A45D-64A370C72F05}" dt="2023-04-27T21:36:17.222" v="54" actId="20577"/>
        <pc:sldMkLst>
          <pc:docMk/>
          <pc:sldMk cId="3312642999" sldId="361"/>
        </pc:sldMkLst>
        <pc:spChg chg="mod">
          <ac:chgData name="Moyo, Sifiso P" userId="S::smoyo@iu.edu::1602a101-43eb-4361-ad37-53a8e46458ad" providerId="AD" clId="Web-{DD1681AE-B96E-4BF5-A45D-64A370C72F05}" dt="2023-04-27T21:36:17.222" v="54" actId="20577"/>
          <ac:spMkLst>
            <pc:docMk/>
            <pc:sldMk cId="3312642999" sldId="361"/>
            <ac:spMk id="3" creationId="{9DD7285E-6678-4173-A35A-F877C3F3CA37}"/>
          </ac:spMkLst>
        </pc:spChg>
      </pc:sldChg>
      <pc:sldChg chg="add">
        <pc:chgData name="Moyo, Sifiso P" userId="S::smoyo@iu.edu::1602a101-43eb-4361-ad37-53a8e46458ad" providerId="AD" clId="Web-{DD1681AE-B96E-4BF5-A45D-64A370C72F05}" dt="2023-04-27T21:34:25.765" v="0"/>
        <pc:sldMkLst>
          <pc:docMk/>
          <pc:sldMk cId="3847765970" sldId="382"/>
        </pc:sldMkLst>
      </pc:sldChg>
      <pc:sldMasterChg chg="addSldLayout">
        <pc:chgData name="Moyo, Sifiso P" userId="S::smoyo@iu.edu::1602a101-43eb-4361-ad37-53a8e46458ad" providerId="AD" clId="Web-{DD1681AE-B96E-4BF5-A45D-64A370C72F05}" dt="2023-04-27T21:34:25.765" v="0"/>
        <pc:sldMasterMkLst>
          <pc:docMk/>
          <pc:sldMasterMk cId="0" sldId="2147483669"/>
        </pc:sldMasterMkLst>
        <pc:sldLayoutChg chg="add">
          <pc:chgData name="Moyo, Sifiso P" userId="S::smoyo@iu.edu::1602a101-43eb-4361-ad37-53a8e46458ad" providerId="AD" clId="Web-{DD1681AE-B96E-4BF5-A45D-64A370C72F05}" dt="2023-04-27T21:34:25.765" v="0"/>
          <pc:sldLayoutMkLst>
            <pc:docMk/>
            <pc:sldMasterMk cId="0" sldId="2147483669"/>
            <pc:sldLayoutMk cId="0" sldId="2147483666"/>
          </pc:sldLayoutMkLst>
        </pc:sldLayoutChg>
        <pc:sldLayoutChg chg="add">
          <pc:chgData name="Moyo, Sifiso P" userId="S::smoyo@iu.edu::1602a101-43eb-4361-ad37-53a8e46458ad" providerId="AD" clId="Web-{DD1681AE-B96E-4BF5-A45D-64A370C72F05}" dt="2023-04-27T21:34:25.765" v="0"/>
          <pc:sldLayoutMkLst>
            <pc:docMk/>
            <pc:sldMasterMk cId="0" sldId="2147483669"/>
            <pc:sldLayoutMk cId="0" sldId="2147483677"/>
          </pc:sldLayoutMkLst>
        </pc:sldLayoutChg>
        <pc:sldLayoutChg chg="add">
          <pc:chgData name="Moyo, Sifiso P" userId="S::smoyo@iu.edu::1602a101-43eb-4361-ad37-53a8e46458ad" providerId="AD" clId="Web-{DD1681AE-B96E-4BF5-A45D-64A370C72F05}" dt="2023-04-27T21:34:25.765" v="0"/>
          <pc:sldLayoutMkLst>
            <pc:docMk/>
            <pc:sldMasterMk cId="0" sldId="2147483669"/>
            <pc:sldLayoutMk cId="0" sldId="2147483678"/>
          </pc:sldLayoutMkLst>
        </pc:sldLayoutChg>
        <pc:sldLayoutChg chg="add">
          <pc:chgData name="Moyo, Sifiso P" userId="S::smoyo@iu.edu::1602a101-43eb-4361-ad37-53a8e46458ad" providerId="AD" clId="Web-{DD1681AE-B96E-4BF5-A45D-64A370C72F05}" dt="2023-04-27T21:34:25.765" v="0"/>
          <pc:sldLayoutMkLst>
            <pc:docMk/>
            <pc:sldMasterMk cId="0" sldId="2147483669"/>
            <pc:sldLayoutMk cId="0" sldId="2147483679"/>
          </pc:sldLayoutMkLst>
        </pc:sldLayoutChg>
      </pc:sldMasterChg>
    </pc:docChg>
  </pc:docChgLst>
  <pc:docChgLst>
    <pc:chgData name="Moyo, Sifiso P" userId="S::smoyo@iu.edu::1602a101-43eb-4361-ad37-53a8e46458ad" providerId="AD" clId="Web-{A298E8B2-91ED-422F-9C98-9593AF726638}"/>
    <pc:docChg chg="delSld modSld">
      <pc:chgData name="Moyo, Sifiso P" userId="S::smoyo@iu.edu::1602a101-43eb-4361-ad37-53a8e46458ad" providerId="AD" clId="Web-{A298E8B2-91ED-422F-9C98-9593AF726638}" dt="2023-04-27T20:12:17.030" v="113" actId="20577"/>
      <pc:docMkLst>
        <pc:docMk/>
      </pc:docMkLst>
      <pc:sldChg chg="modSp">
        <pc:chgData name="Moyo, Sifiso P" userId="S::smoyo@iu.edu::1602a101-43eb-4361-ad37-53a8e46458ad" providerId="AD" clId="Web-{A298E8B2-91ED-422F-9C98-9593AF726638}" dt="2023-04-27T20:12:17.030" v="113" actId="20577"/>
        <pc:sldMkLst>
          <pc:docMk/>
          <pc:sldMk cId="318129113" sldId="351"/>
        </pc:sldMkLst>
        <pc:spChg chg="mod">
          <ac:chgData name="Moyo, Sifiso P" userId="S::smoyo@iu.edu::1602a101-43eb-4361-ad37-53a8e46458ad" providerId="AD" clId="Web-{A298E8B2-91ED-422F-9C98-9593AF726638}" dt="2023-04-27T20:12:17.030" v="113" actId="20577"/>
          <ac:spMkLst>
            <pc:docMk/>
            <pc:sldMk cId="318129113" sldId="351"/>
            <ac:spMk id="4" creationId="{00000000-0000-0000-0000-000000000000}"/>
          </ac:spMkLst>
        </pc:spChg>
      </pc:sldChg>
      <pc:sldChg chg="modSp">
        <pc:chgData name="Moyo, Sifiso P" userId="S::smoyo@iu.edu::1602a101-43eb-4361-ad37-53a8e46458ad" providerId="AD" clId="Web-{A298E8B2-91ED-422F-9C98-9593AF726638}" dt="2023-04-27T20:00:11.361" v="5" actId="20577"/>
        <pc:sldMkLst>
          <pc:docMk/>
          <pc:sldMk cId="3312642999" sldId="361"/>
        </pc:sldMkLst>
        <pc:spChg chg="mod">
          <ac:chgData name="Moyo, Sifiso P" userId="S::smoyo@iu.edu::1602a101-43eb-4361-ad37-53a8e46458ad" providerId="AD" clId="Web-{A298E8B2-91ED-422F-9C98-9593AF726638}" dt="2023-04-27T20:00:11.361" v="5" actId="20577"/>
          <ac:spMkLst>
            <pc:docMk/>
            <pc:sldMk cId="3312642999" sldId="361"/>
            <ac:spMk id="3" creationId="{9DD7285E-6678-4173-A35A-F877C3F3CA37}"/>
          </ac:spMkLst>
        </pc:spChg>
      </pc:sldChg>
      <pc:sldChg chg="del">
        <pc:chgData name="Moyo, Sifiso P" userId="S::smoyo@iu.edu::1602a101-43eb-4361-ad37-53a8e46458ad" providerId="AD" clId="Web-{A298E8B2-91ED-422F-9C98-9593AF726638}" dt="2023-04-27T20:00:00.673" v="0"/>
        <pc:sldMkLst>
          <pc:docMk/>
          <pc:sldMk cId="2213404354" sldId="379"/>
        </pc:sldMkLst>
      </pc:sldChg>
    </pc:docChg>
  </pc:docChgLst>
  <pc:docChgLst>
    <pc:chgData name="De La Rosa, Christian" userId="S::delaroch@iu.edu::d44ae010-b6fa-47d2-96ea-caf52f6ca951" providerId="AD" clId="Web-{26B59193-7FCB-4BAB-96DB-AEF01BD96197}"/>
    <pc:docChg chg="modSld sldOrd">
      <pc:chgData name="De La Rosa, Christian" userId="S::delaroch@iu.edu::d44ae010-b6fa-47d2-96ea-caf52f6ca951" providerId="AD" clId="Web-{26B59193-7FCB-4BAB-96DB-AEF01BD96197}" dt="2023-03-04T16:52:25.559" v="18" actId="14100"/>
      <pc:docMkLst>
        <pc:docMk/>
      </pc:docMkLst>
      <pc:sldChg chg="addSp delSp modSp">
        <pc:chgData name="De La Rosa, Christian" userId="S::delaroch@iu.edu::d44ae010-b6fa-47d2-96ea-caf52f6ca951" providerId="AD" clId="Web-{26B59193-7FCB-4BAB-96DB-AEF01BD96197}" dt="2023-03-04T16:50:42.635" v="12" actId="14100"/>
        <pc:sldMkLst>
          <pc:docMk/>
          <pc:sldMk cId="0" sldId="260"/>
        </pc:sldMkLst>
        <pc:spChg chg="mod">
          <ac:chgData name="De La Rosa, Christian" userId="S::delaroch@iu.edu::d44ae010-b6fa-47d2-96ea-caf52f6ca951" providerId="AD" clId="Web-{26B59193-7FCB-4BAB-96DB-AEF01BD96197}" dt="2023-03-04T16:50:04.399" v="8" actId="20577"/>
          <ac:spMkLst>
            <pc:docMk/>
            <pc:sldMk cId="0" sldId="260"/>
            <ac:spMk id="153" creationId="{00000000-0000-0000-0000-000000000000}"/>
          </ac:spMkLst>
        </pc:spChg>
        <pc:picChg chg="add mod">
          <ac:chgData name="De La Rosa, Christian" userId="S::delaroch@iu.edu::d44ae010-b6fa-47d2-96ea-caf52f6ca951" providerId="AD" clId="Web-{26B59193-7FCB-4BAB-96DB-AEF01BD96197}" dt="2023-03-04T16:50:42.635" v="12" actId="14100"/>
          <ac:picMkLst>
            <pc:docMk/>
            <pc:sldMk cId="0" sldId="260"/>
            <ac:picMk id="2" creationId="{2FD37447-717E-A9A3-5069-C23D9DD2D86D}"/>
          </ac:picMkLst>
        </pc:picChg>
        <pc:picChg chg="del">
          <ac:chgData name="De La Rosa, Christian" userId="S::delaroch@iu.edu::d44ae010-b6fa-47d2-96ea-caf52f6ca951" providerId="AD" clId="Web-{26B59193-7FCB-4BAB-96DB-AEF01BD96197}" dt="2023-03-04T16:49:36.758" v="0"/>
          <ac:picMkLst>
            <pc:docMk/>
            <pc:sldMk cId="0" sldId="260"/>
            <ac:picMk id="1026" creationId="{CD209B18-7E88-B9BD-7576-52FE32A6ADF1}"/>
          </ac:picMkLst>
        </pc:picChg>
      </pc:sldChg>
      <pc:sldChg chg="addSp delSp modSp ord">
        <pc:chgData name="De La Rosa, Christian" userId="S::delaroch@iu.edu::d44ae010-b6fa-47d2-96ea-caf52f6ca951" providerId="AD" clId="Web-{26B59193-7FCB-4BAB-96DB-AEF01BD96197}" dt="2023-03-04T16:52:25.559" v="18" actId="14100"/>
        <pc:sldMkLst>
          <pc:docMk/>
          <pc:sldMk cId="0" sldId="262"/>
        </pc:sldMkLst>
        <pc:picChg chg="add mod">
          <ac:chgData name="De La Rosa, Christian" userId="S::delaroch@iu.edu::d44ae010-b6fa-47d2-96ea-caf52f6ca951" providerId="AD" clId="Web-{26B59193-7FCB-4BAB-96DB-AEF01BD96197}" dt="2023-03-04T16:52:25.559" v="18" actId="14100"/>
          <ac:picMkLst>
            <pc:docMk/>
            <pc:sldMk cId="0" sldId="262"/>
            <ac:picMk id="2" creationId="{58B03866-CC1F-402D-1EFE-84DC6257B043}"/>
          </ac:picMkLst>
        </pc:picChg>
        <pc:picChg chg="del">
          <ac:chgData name="De La Rosa, Christian" userId="S::delaroch@iu.edu::d44ae010-b6fa-47d2-96ea-caf52f6ca951" providerId="AD" clId="Web-{26B59193-7FCB-4BAB-96DB-AEF01BD96197}" dt="2023-03-04T16:52:07.746" v="14"/>
          <ac:picMkLst>
            <pc:docMk/>
            <pc:sldMk cId="0" sldId="262"/>
            <ac:picMk id="168" creationId="{00000000-0000-0000-0000-000000000000}"/>
          </ac:picMkLst>
        </pc:picChg>
      </pc:sldChg>
    </pc:docChg>
  </pc:docChgLst>
  <pc:docChgLst>
    <pc:chgData name="Moyo, Sifiso P" userId="1602a101-43eb-4361-ad37-53a8e46458ad" providerId="ADAL" clId="{5AAC7165-824F-A240-A51C-5EFF201908DF}"/>
    <pc:docChg chg="custSel modSld">
      <pc:chgData name="Moyo, Sifiso P" userId="1602a101-43eb-4361-ad37-53a8e46458ad" providerId="ADAL" clId="{5AAC7165-824F-A240-A51C-5EFF201908DF}" dt="2023-03-04T18:53:35.531" v="2" actId="478"/>
      <pc:docMkLst>
        <pc:docMk/>
      </pc:docMkLst>
      <pc:sldChg chg="delSp mod">
        <pc:chgData name="Moyo, Sifiso P" userId="1602a101-43eb-4361-ad37-53a8e46458ad" providerId="ADAL" clId="{5AAC7165-824F-A240-A51C-5EFF201908DF}" dt="2023-03-04T18:53:35.531" v="2" actId="478"/>
        <pc:sldMkLst>
          <pc:docMk/>
          <pc:sldMk cId="3312642999" sldId="361"/>
        </pc:sldMkLst>
        <pc:spChg chg="del">
          <ac:chgData name="Moyo, Sifiso P" userId="1602a101-43eb-4361-ad37-53a8e46458ad" providerId="ADAL" clId="{5AAC7165-824F-A240-A51C-5EFF201908DF}" dt="2023-03-04T18:53:35.531" v="2" actId="478"/>
          <ac:spMkLst>
            <pc:docMk/>
            <pc:sldMk cId="3312642999" sldId="361"/>
            <ac:spMk id="39" creationId="{DBF98568-71DB-EE47-8DA6-D4138611FD76}"/>
          </ac:spMkLst>
        </pc:spChg>
      </pc:sldChg>
      <pc:sldChg chg="modNotesTx">
        <pc:chgData name="Moyo, Sifiso P" userId="1602a101-43eb-4361-ad37-53a8e46458ad" providerId="ADAL" clId="{5AAC7165-824F-A240-A51C-5EFF201908DF}" dt="2023-03-04T18:52:48.027" v="1" actId="20577"/>
        <pc:sldMkLst>
          <pc:docMk/>
          <pc:sldMk cId="3163018804" sldId="370"/>
        </pc:sldMkLst>
      </pc:sldChg>
    </pc:docChg>
  </pc:docChgLst>
  <pc:docChgLst>
    <pc:chgData name="Moyo, Sifiso P" userId="1602a101-43eb-4361-ad37-53a8e46458ad" providerId="ADAL" clId="{916DA9FD-554D-DD4E-B46B-A16E549D8DF2}"/>
    <pc:docChg chg="modSld">
      <pc:chgData name="Moyo, Sifiso P" userId="1602a101-43eb-4361-ad37-53a8e46458ad" providerId="ADAL" clId="{916DA9FD-554D-DD4E-B46B-A16E549D8DF2}" dt="2023-04-11T04:39:31.784" v="722" actId="20577"/>
      <pc:docMkLst>
        <pc:docMk/>
      </pc:docMkLst>
      <pc:sldChg chg="modSp mod">
        <pc:chgData name="Moyo, Sifiso P" userId="1602a101-43eb-4361-ad37-53a8e46458ad" providerId="ADAL" clId="{916DA9FD-554D-DD4E-B46B-A16E549D8DF2}" dt="2023-04-11T04:37:59.694" v="625" actId="20577"/>
        <pc:sldMkLst>
          <pc:docMk/>
          <pc:sldMk cId="0" sldId="258"/>
        </pc:sldMkLst>
        <pc:spChg chg="mod">
          <ac:chgData name="Moyo, Sifiso P" userId="1602a101-43eb-4361-ad37-53a8e46458ad" providerId="ADAL" clId="{916DA9FD-554D-DD4E-B46B-A16E549D8DF2}" dt="2023-04-11T04:37:59.694" v="625" actId="20577"/>
          <ac:spMkLst>
            <pc:docMk/>
            <pc:sldMk cId="0" sldId="258"/>
            <ac:spMk id="8" creationId="{C5962844-8627-4424-8D15-92ED0FF96A45}"/>
          </ac:spMkLst>
        </pc:spChg>
      </pc:sldChg>
      <pc:sldChg chg="modSp">
        <pc:chgData name="Moyo, Sifiso P" userId="1602a101-43eb-4361-ad37-53a8e46458ad" providerId="ADAL" clId="{916DA9FD-554D-DD4E-B46B-A16E549D8DF2}" dt="2023-04-11T04:05:12.352" v="2" actId="14100"/>
        <pc:sldMkLst>
          <pc:docMk/>
          <pc:sldMk cId="0" sldId="259"/>
        </pc:sldMkLst>
        <pc:graphicFrameChg chg="mod">
          <ac:chgData name="Moyo, Sifiso P" userId="1602a101-43eb-4361-ad37-53a8e46458ad" providerId="ADAL" clId="{916DA9FD-554D-DD4E-B46B-A16E549D8DF2}" dt="2023-04-11T04:05:12.352" v="2" actId="14100"/>
          <ac:graphicFrameMkLst>
            <pc:docMk/>
            <pc:sldMk cId="0" sldId="259"/>
            <ac:graphicFrameMk id="2" creationId="{28485962-4327-4BB2-9846-472B91EB4A20}"/>
          </ac:graphicFrameMkLst>
        </pc:graphicFrameChg>
      </pc:sldChg>
      <pc:sldChg chg="modSp mod">
        <pc:chgData name="Moyo, Sifiso P" userId="1602a101-43eb-4361-ad37-53a8e46458ad" providerId="ADAL" clId="{916DA9FD-554D-DD4E-B46B-A16E549D8DF2}" dt="2023-04-11T04:36:32.966" v="545" actId="20577"/>
        <pc:sldMkLst>
          <pc:docMk/>
          <pc:sldMk cId="0" sldId="260"/>
        </pc:sldMkLst>
        <pc:spChg chg="mod">
          <ac:chgData name="Moyo, Sifiso P" userId="1602a101-43eb-4361-ad37-53a8e46458ad" providerId="ADAL" clId="{916DA9FD-554D-DD4E-B46B-A16E549D8DF2}" dt="2023-04-11T04:36:32.966" v="545" actId="20577"/>
          <ac:spMkLst>
            <pc:docMk/>
            <pc:sldMk cId="0" sldId="260"/>
            <ac:spMk id="9" creationId="{60121B02-7354-4050-9033-741957B79F99}"/>
          </ac:spMkLst>
        </pc:spChg>
      </pc:sldChg>
      <pc:sldChg chg="modSp mod">
        <pc:chgData name="Moyo, Sifiso P" userId="1602a101-43eb-4361-ad37-53a8e46458ad" providerId="ADAL" clId="{916DA9FD-554D-DD4E-B46B-A16E549D8DF2}" dt="2023-04-11T04:34:49.699" v="436" actId="20577"/>
        <pc:sldMkLst>
          <pc:docMk/>
          <pc:sldMk cId="0" sldId="261"/>
        </pc:sldMkLst>
        <pc:spChg chg="mod">
          <ac:chgData name="Moyo, Sifiso P" userId="1602a101-43eb-4361-ad37-53a8e46458ad" providerId="ADAL" clId="{916DA9FD-554D-DD4E-B46B-A16E549D8DF2}" dt="2023-04-11T04:34:49.699" v="436" actId="20577"/>
          <ac:spMkLst>
            <pc:docMk/>
            <pc:sldMk cId="0" sldId="261"/>
            <ac:spMk id="8" creationId="{98FE1288-F5A2-46B1-A52E-968025BE19E5}"/>
          </ac:spMkLst>
        </pc:spChg>
      </pc:sldChg>
      <pc:sldChg chg="modSp mod">
        <pc:chgData name="Moyo, Sifiso P" userId="1602a101-43eb-4361-ad37-53a8e46458ad" providerId="ADAL" clId="{916DA9FD-554D-DD4E-B46B-A16E549D8DF2}" dt="2023-04-11T04:35:16.684" v="473" actId="20577"/>
        <pc:sldMkLst>
          <pc:docMk/>
          <pc:sldMk cId="0" sldId="262"/>
        </pc:sldMkLst>
        <pc:spChg chg="mod">
          <ac:chgData name="Moyo, Sifiso P" userId="1602a101-43eb-4361-ad37-53a8e46458ad" providerId="ADAL" clId="{916DA9FD-554D-DD4E-B46B-A16E549D8DF2}" dt="2023-04-11T04:35:16.684" v="473" actId="20577"/>
          <ac:spMkLst>
            <pc:docMk/>
            <pc:sldMk cId="0" sldId="262"/>
            <ac:spMk id="5" creationId="{78F12A58-DDBD-44A2-83CF-E6730FF4D632}"/>
          </ac:spMkLst>
        </pc:spChg>
      </pc:sldChg>
      <pc:sldChg chg="modSp mod">
        <pc:chgData name="Moyo, Sifiso P" userId="1602a101-43eb-4361-ad37-53a8e46458ad" providerId="ADAL" clId="{916DA9FD-554D-DD4E-B46B-A16E549D8DF2}" dt="2023-04-11T04:34:19.710" v="418" actId="20577"/>
        <pc:sldMkLst>
          <pc:docMk/>
          <pc:sldMk cId="0" sldId="264"/>
        </pc:sldMkLst>
        <pc:spChg chg="mod">
          <ac:chgData name="Moyo, Sifiso P" userId="1602a101-43eb-4361-ad37-53a8e46458ad" providerId="ADAL" clId="{916DA9FD-554D-DD4E-B46B-A16E549D8DF2}" dt="2023-04-11T04:34:19.710" v="418" actId="20577"/>
          <ac:spMkLst>
            <pc:docMk/>
            <pc:sldMk cId="0" sldId="264"/>
            <ac:spMk id="4" creationId="{17197065-191E-4482-9022-527746338E90}"/>
          </ac:spMkLst>
        </pc:spChg>
      </pc:sldChg>
      <pc:sldChg chg="modSp mod">
        <pc:chgData name="Moyo, Sifiso P" userId="1602a101-43eb-4361-ad37-53a8e46458ad" providerId="ADAL" clId="{916DA9FD-554D-DD4E-B46B-A16E549D8DF2}" dt="2023-04-11T04:26:52.738" v="81" actId="20577"/>
        <pc:sldMkLst>
          <pc:docMk/>
          <pc:sldMk cId="0" sldId="268"/>
        </pc:sldMkLst>
        <pc:spChg chg="mod">
          <ac:chgData name="Moyo, Sifiso P" userId="1602a101-43eb-4361-ad37-53a8e46458ad" providerId="ADAL" clId="{916DA9FD-554D-DD4E-B46B-A16E549D8DF2}" dt="2023-04-11T04:26:52.738" v="81" actId="20577"/>
          <ac:spMkLst>
            <pc:docMk/>
            <pc:sldMk cId="0" sldId="268"/>
            <ac:spMk id="7" creationId="{41100D69-70FD-4835-A44C-1AD9DEC58DE1}"/>
          </ac:spMkLst>
        </pc:spChg>
      </pc:sldChg>
      <pc:sldChg chg="modSp mod">
        <pc:chgData name="Moyo, Sifiso P" userId="1602a101-43eb-4361-ad37-53a8e46458ad" providerId="ADAL" clId="{916DA9FD-554D-DD4E-B46B-A16E549D8DF2}" dt="2023-04-11T04:29:35.446" v="117" actId="20577"/>
        <pc:sldMkLst>
          <pc:docMk/>
          <pc:sldMk cId="0" sldId="269"/>
        </pc:sldMkLst>
        <pc:spChg chg="mod">
          <ac:chgData name="Moyo, Sifiso P" userId="1602a101-43eb-4361-ad37-53a8e46458ad" providerId="ADAL" clId="{916DA9FD-554D-DD4E-B46B-A16E549D8DF2}" dt="2023-04-11T04:29:35.446" v="117" actId="20577"/>
          <ac:spMkLst>
            <pc:docMk/>
            <pc:sldMk cId="0" sldId="269"/>
            <ac:spMk id="7" creationId="{6DAA956A-A668-46F2-95FB-20D77EEAE0D7}"/>
          </ac:spMkLst>
        </pc:spChg>
      </pc:sldChg>
      <pc:sldChg chg="modSp mod">
        <pc:chgData name="Moyo, Sifiso P" userId="1602a101-43eb-4361-ad37-53a8e46458ad" providerId="ADAL" clId="{916DA9FD-554D-DD4E-B46B-A16E549D8DF2}" dt="2023-04-11T04:29:57.069" v="150" actId="20577"/>
        <pc:sldMkLst>
          <pc:docMk/>
          <pc:sldMk cId="0" sldId="270"/>
        </pc:sldMkLst>
        <pc:spChg chg="mod">
          <ac:chgData name="Moyo, Sifiso P" userId="1602a101-43eb-4361-ad37-53a8e46458ad" providerId="ADAL" clId="{916DA9FD-554D-DD4E-B46B-A16E549D8DF2}" dt="2023-04-11T04:29:57.069" v="150" actId="20577"/>
          <ac:spMkLst>
            <pc:docMk/>
            <pc:sldMk cId="0" sldId="270"/>
            <ac:spMk id="12" creationId="{8DFA9AAF-C0FD-4AE4-A3A4-6F6CB26ABA33}"/>
          </ac:spMkLst>
        </pc:spChg>
      </pc:sldChg>
      <pc:sldChg chg="modSp mod">
        <pc:chgData name="Moyo, Sifiso P" userId="1602a101-43eb-4361-ad37-53a8e46458ad" providerId="ADAL" clId="{916DA9FD-554D-DD4E-B46B-A16E549D8DF2}" dt="2023-04-11T04:39:31.784" v="722" actId="20577"/>
        <pc:sldMkLst>
          <pc:docMk/>
          <pc:sldMk cId="0" sldId="272"/>
        </pc:sldMkLst>
        <pc:spChg chg="mod">
          <ac:chgData name="Moyo, Sifiso P" userId="1602a101-43eb-4361-ad37-53a8e46458ad" providerId="ADAL" clId="{916DA9FD-554D-DD4E-B46B-A16E549D8DF2}" dt="2023-04-11T04:39:31.784" v="722" actId="20577"/>
          <ac:spMkLst>
            <pc:docMk/>
            <pc:sldMk cId="0" sldId="272"/>
            <ac:spMk id="11" creationId="{CDB2838A-8BA7-4558-9F10-03F62BB77AA6}"/>
          </ac:spMkLst>
        </pc:spChg>
      </pc:sldChg>
      <pc:sldChg chg="modSp mod">
        <pc:chgData name="Moyo, Sifiso P" userId="1602a101-43eb-4361-ad37-53a8e46458ad" providerId="ADAL" clId="{916DA9FD-554D-DD4E-B46B-A16E549D8DF2}" dt="2023-04-11T04:32:32.319" v="306" actId="20577"/>
        <pc:sldMkLst>
          <pc:docMk/>
          <pc:sldMk cId="2365651766" sldId="350"/>
        </pc:sldMkLst>
        <pc:spChg chg="mod">
          <ac:chgData name="Moyo, Sifiso P" userId="1602a101-43eb-4361-ad37-53a8e46458ad" providerId="ADAL" clId="{916DA9FD-554D-DD4E-B46B-A16E549D8DF2}" dt="2023-04-11T04:32:32.319" v="306" actId="20577"/>
          <ac:spMkLst>
            <pc:docMk/>
            <pc:sldMk cId="2365651766" sldId="350"/>
            <ac:spMk id="3" creationId="{1865E82B-FD84-232F-26D0-321A61270DB0}"/>
          </ac:spMkLst>
        </pc:spChg>
      </pc:sldChg>
      <pc:sldChg chg="modSp mod">
        <pc:chgData name="Moyo, Sifiso P" userId="1602a101-43eb-4361-ad37-53a8e46458ad" providerId="ADAL" clId="{916DA9FD-554D-DD4E-B46B-A16E549D8DF2}" dt="2023-04-11T04:30:51.166" v="236" actId="20577"/>
        <pc:sldMkLst>
          <pc:docMk/>
          <pc:sldMk cId="3672692075" sldId="353"/>
        </pc:sldMkLst>
        <pc:spChg chg="mod">
          <ac:chgData name="Moyo, Sifiso P" userId="1602a101-43eb-4361-ad37-53a8e46458ad" providerId="ADAL" clId="{916DA9FD-554D-DD4E-B46B-A16E549D8DF2}" dt="2023-04-11T04:30:51.166" v="236" actId="20577"/>
          <ac:spMkLst>
            <pc:docMk/>
            <pc:sldMk cId="3672692075" sldId="353"/>
            <ac:spMk id="7" creationId="{5CEEEBF7-4D52-4DFD-841C-CEC257998B66}"/>
          </ac:spMkLst>
        </pc:spChg>
      </pc:sldChg>
      <pc:sldChg chg="modSp mod">
        <pc:chgData name="Moyo, Sifiso P" userId="1602a101-43eb-4361-ad37-53a8e46458ad" providerId="ADAL" clId="{916DA9FD-554D-DD4E-B46B-A16E549D8DF2}" dt="2023-04-11T04:29:17.712" v="99" actId="20577"/>
        <pc:sldMkLst>
          <pc:docMk/>
          <pc:sldMk cId="2493711256" sldId="359"/>
        </pc:sldMkLst>
        <pc:spChg chg="mod">
          <ac:chgData name="Moyo, Sifiso P" userId="1602a101-43eb-4361-ad37-53a8e46458ad" providerId="ADAL" clId="{916DA9FD-554D-DD4E-B46B-A16E549D8DF2}" dt="2023-04-11T04:29:17.712" v="99" actId="20577"/>
          <ac:spMkLst>
            <pc:docMk/>
            <pc:sldMk cId="2493711256" sldId="359"/>
            <ac:spMk id="8" creationId="{1324A6D6-6067-4223-8E1B-390447690BEB}"/>
          </ac:spMkLst>
        </pc:spChg>
      </pc:sldChg>
      <pc:sldChg chg="modSp mod">
        <pc:chgData name="Moyo, Sifiso P" userId="1602a101-43eb-4361-ad37-53a8e46458ad" providerId="ADAL" clId="{916DA9FD-554D-DD4E-B46B-A16E549D8DF2}" dt="2023-04-11T04:39:01.865" v="683" actId="20577"/>
        <pc:sldMkLst>
          <pc:docMk/>
          <pc:sldMk cId="3312642999" sldId="361"/>
        </pc:sldMkLst>
        <pc:spChg chg="mod">
          <ac:chgData name="Moyo, Sifiso P" userId="1602a101-43eb-4361-ad37-53a8e46458ad" providerId="ADAL" clId="{916DA9FD-554D-DD4E-B46B-A16E549D8DF2}" dt="2023-04-11T04:39:01.865" v="683" actId="20577"/>
          <ac:spMkLst>
            <pc:docMk/>
            <pc:sldMk cId="3312642999" sldId="361"/>
            <ac:spMk id="25" creationId="{83A14FFA-B816-3E7D-D8CD-10F6FBB6B451}"/>
          </ac:spMkLst>
        </pc:spChg>
      </pc:sldChg>
      <pc:sldChg chg="modSp mod">
        <pc:chgData name="Moyo, Sifiso P" userId="1602a101-43eb-4361-ad37-53a8e46458ad" providerId="ADAL" clId="{916DA9FD-554D-DD4E-B46B-A16E549D8DF2}" dt="2023-04-11T04:32:49.191" v="324" actId="20577"/>
        <pc:sldMkLst>
          <pc:docMk/>
          <pc:sldMk cId="478340948" sldId="363"/>
        </pc:sldMkLst>
        <pc:spChg chg="mod">
          <ac:chgData name="Moyo, Sifiso P" userId="1602a101-43eb-4361-ad37-53a8e46458ad" providerId="ADAL" clId="{916DA9FD-554D-DD4E-B46B-A16E549D8DF2}" dt="2023-04-11T04:32:49.191" v="324" actId="20577"/>
          <ac:spMkLst>
            <pc:docMk/>
            <pc:sldMk cId="478340948" sldId="363"/>
            <ac:spMk id="3" creationId="{6B393D2A-9D8C-8AAC-6F3B-C63BD9BB6FC2}"/>
          </ac:spMkLst>
        </pc:spChg>
      </pc:sldChg>
      <pc:sldChg chg="modSp mod">
        <pc:chgData name="Moyo, Sifiso P" userId="1602a101-43eb-4361-ad37-53a8e46458ad" providerId="ADAL" clId="{916DA9FD-554D-DD4E-B46B-A16E549D8DF2}" dt="2023-04-11T04:35:58.733" v="507" actId="20577"/>
        <pc:sldMkLst>
          <pc:docMk/>
          <pc:sldMk cId="2163097265" sldId="364"/>
        </pc:sldMkLst>
        <pc:spChg chg="mod">
          <ac:chgData name="Moyo, Sifiso P" userId="1602a101-43eb-4361-ad37-53a8e46458ad" providerId="ADAL" clId="{916DA9FD-554D-DD4E-B46B-A16E549D8DF2}" dt="2023-04-11T04:35:58.733" v="507" actId="20577"/>
          <ac:spMkLst>
            <pc:docMk/>
            <pc:sldMk cId="2163097265" sldId="364"/>
            <ac:spMk id="11" creationId="{3A9CAF2D-1A9C-4856-998A-DA8AE36E9E23}"/>
          </ac:spMkLst>
        </pc:spChg>
      </pc:sldChg>
      <pc:sldChg chg="modSp mod">
        <pc:chgData name="Moyo, Sifiso P" userId="1602a101-43eb-4361-ad37-53a8e46458ad" providerId="ADAL" clId="{916DA9FD-554D-DD4E-B46B-A16E549D8DF2}" dt="2023-04-11T04:36:12.559" v="525" actId="20577"/>
        <pc:sldMkLst>
          <pc:docMk/>
          <pc:sldMk cId="2506094953" sldId="365"/>
        </pc:sldMkLst>
        <pc:spChg chg="mod">
          <ac:chgData name="Moyo, Sifiso P" userId="1602a101-43eb-4361-ad37-53a8e46458ad" providerId="ADAL" clId="{916DA9FD-554D-DD4E-B46B-A16E549D8DF2}" dt="2023-04-11T04:36:12.559" v="525" actId="20577"/>
          <ac:spMkLst>
            <pc:docMk/>
            <pc:sldMk cId="2506094953" sldId="365"/>
            <ac:spMk id="9" creationId="{0D22FC7C-268C-4948-97F7-8821A16BE248}"/>
          </ac:spMkLst>
        </pc:spChg>
      </pc:sldChg>
      <pc:sldChg chg="modSp mod">
        <pc:chgData name="Moyo, Sifiso P" userId="1602a101-43eb-4361-ad37-53a8e46458ad" providerId="ADAL" clId="{916DA9FD-554D-DD4E-B46B-A16E549D8DF2}" dt="2023-04-11T04:38:17.516" v="645" actId="20577"/>
        <pc:sldMkLst>
          <pc:docMk/>
          <pc:sldMk cId="699324533" sldId="366"/>
        </pc:sldMkLst>
        <pc:spChg chg="mod">
          <ac:chgData name="Moyo, Sifiso P" userId="1602a101-43eb-4361-ad37-53a8e46458ad" providerId="ADAL" clId="{916DA9FD-554D-DD4E-B46B-A16E549D8DF2}" dt="2023-04-11T04:38:17.516" v="645" actId="20577"/>
          <ac:spMkLst>
            <pc:docMk/>
            <pc:sldMk cId="699324533" sldId="366"/>
            <ac:spMk id="7" creationId="{C7A42336-FA28-4B3E-9B9C-21D41EDE1394}"/>
          </ac:spMkLst>
        </pc:spChg>
      </pc:sldChg>
      <pc:sldChg chg="modSp mod">
        <pc:chgData name="Moyo, Sifiso P" userId="1602a101-43eb-4361-ad37-53a8e46458ad" providerId="ADAL" clId="{916DA9FD-554D-DD4E-B46B-A16E549D8DF2}" dt="2023-04-11T04:37:32.501" v="585" actId="20577"/>
        <pc:sldMkLst>
          <pc:docMk/>
          <pc:sldMk cId="2832407104" sldId="368"/>
        </pc:sldMkLst>
        <pc:spChg chg="mod">
          <ac:chgData name="Moyo, Sifiso P" userId="1602a101-43eb-4361-ad37-53a8e46458ad" providerId="ADAL" clId="{916DA9FD-554D-DD4E-B46B-A16E549D8DF2}" dt="2023-04-11T04:37:32.501" v="585" actId="20577"/>
          <ac:spMkLst>
            <pc:docMk/>
            <pc:sldMk cId="2832407104" sldId="368"/>
            <ac:spMk id="8" creationId="{293EE341-3310-4F5A-A56F-CB59B81A9DBE}"/>
          </ac:spMkLst>
        </pc:spChg>
      </pc:sldChg>
      <pc:sldChg chg="modSp mod">
        <pc:chgData name="Moyo, Sifiso P" userId="1602a101-43eb-4361-ad37-53a8e46458ad" providerId="ADAL" clId="{916DA9FD-554D-DD4E-B46B-A16E549D8DF2}" dt="2023-04-11T04:30:31.022" v="218" actId="20577"/>
        <pc:sldMkLst>
          <pc:docMk/>
          <pc:sldMk cId="431095659" sldId="369"/>
        </pc:sldMkLst>
        <pc:spChg chg="mod">
          <ac:chgData name="Moyo, Sifiso P" userId="1602a101-43eb-4361-ad37-53a8e46458ad" providerId="ADAL" clId="{916DA9FD-554D-DD4E-B46B-A16E549D8DF2}" dt="2023-04-11T04:30:31.022" v="218" actId="20577"/>
          <ac:spMkLst>
            <pc:docMk/>
            <pc:sldMk cId="431095659" sldId="369"/>
            <ac:spMk id="12" creationId="{5E7D38C3-9AAB-4097-8A88-A707AF66C381}"/>
          </ac:spMkLst>
        </pc:spChg>
      </pc:sldChg>
      <pc:sldChg chg="modSp mod">
        <pc:chgData name="Moyo, Sifiso P" userId="1602a101-43eb-4361-ad37-53a8e46458ad" providerId="ADAL" clId="{916DA9FD-554D-DD4E-B46B-A16E549D8DF2}" dt="2023-04-11T04:20:13.220" v="3" actId="1036"/>
        <pc:sldMkLst>
          <pc:docMk/>
          <pc:sldMk cId="3163018804" sldId="370"/>
        </pc:sldMkLst>
        <pc:picChg chg="mod">
          <ac:chgData name="Moyo, Sifiso P" userId="1602a101-43eb-4361-ad37-53a8e46458ad" providerId="ADAL" clId="{916DA9FD-554D-DD4E-B46B-A16E549D8DF2}" dt="2023-04-11T04:20:13.220" v="3" actId="1036"/>
          <ac:picMkLst>
            <pc:docMk/>
            <pc:sldMk cId="3163018804" sldId="370"/>
            <ac:picMk id="5" creationId="{9BAC96DA-284D-CA8E-D29E-9ABE5759767B}"/>
          </ac:picMkLst>
        </pc:picChg>
      </pc:sldChg>
      <pc:sldChg chg="modSp mod">
        <pc:chgData name="Moyo, Sifiso P" userId="1602a101-43eb-4361-ad37-53a8e46458ad" providerId="ADAL" clId="{916DA9FD-554D-DD4E-B46B-A16E549D8DF2}" dt="2023-04-11T04:36:53.209" v="565" actId="20577"/>
        <pc:sldMkLst>
          <pc:docMk/>
          <pc:sldMk cId="140665343" sldId="371"/>
        </pc:sldMkLst>
        <pc:spChg chg="mod">
          <ac:chgData name="Moyo, Sifiso P" userId="1602a101-43eb-4361-ad37-53a8e46458ad" providerId="ADAL" clId="{916DA9FD-554D-DD4E-B46B-A16E549D8DF2}" dt="2023-04-11T04:36:53.209" v="565" actId="20577"/>
          <ac:spMkLst>
            <pc:docMk/>
            <pc:sldMk cId="140665343" sldId="371"/>
            <ac:spMk id="5" creationId="{C1CA1084-6C4E-4E03-9556-57E757102338}"/>
          </ac:spMkLst>
        </pc:spChg>
      </pc:sldChg>
      <pc:sldChg chg="modSp mod">
        <pc:chgData name="Moyo, Sifiso P" userId="1602a101-43eb-4361-ad37-53a8e46458ad" providerId="ADAL" clId="{916DA9FD-554D-DD4E-B46B-A16E549D8DF2}" dt="2023-04-11T04:35:02.804" v="454" actId="20577"/>
        <pc:sldMkLst>
          <pc:docMk/>
          <pc:sldMk cId="2334285349" sldId="372"/>
        </pc:sldMkLst>
        <pc:spChg chg="mod">
          <ac:chgData name="Moyo, Sifiso P" userId="1602a101-43eb-4361-ad37-53a8e46458ad" providerId="ADAL" clId="{916DA9FD-554D-DD4E-B46B-A16E549D8DF2}" dt="2023-04-11T04:35:02.804" v="454" actId="20577"/>
          <ac:spMkLst>
            <pc:docMk/>
            <pc:sldMk cId="2334285349" sldId="372"/>
            <ac:spMk id="3" creationId="{9BF45143-F22E-40A6-A0AD-5C449D445CCB}"/>
          </ac:spMkLst>
        </pc:spChg>
      </pc:sldChg>
      <pc:sldChg chg="modSp mod">
        <pc:chgData name="Moyo, Sifiso P" userId="1602a101-43eb-4361-ad37-53a8e46458ad" providerId="ADAL" clId="{916DA9FD-554D-DD4E-B46B-A16E549D8DF2}" dt="2023-04-11T04:26:14.331" v="26" actId="20577"/>
        <pc:sldMkLst>
          <pc:docMk/>
          <pc:sldMk cId="2475132811" sldId="373"/>
        </pc:sldMkLst>
        <pc:spChg chg="mod">
          <ac:chgData name="Moyo, Sifiso P" userId="1602a101-43eb-4361-ad37-53a8e46458ad" providerId="ADAL" clId="{916DA9FD-554D-DD4E-B46B-A16E549D8DF2}" dt="2023-04-11T04:26:14.331" v="26" actId="20577"/>
          <ac:spMkLst>
            <pc:docMk/>
            <pc:sldMk cId="2475132811" sldId="373"/>
            <ac:spMk id="13" creationId="{A5C09992-9B86-4A5F-9340-CFB2F6E595BD}"/>
          </ac:spMkLst>
        </pc:spChg>
      </pc:sldChg>
      <pc:sldChg chg="modSp mod">
        <pc:chgData name="Moyo, Sifiso P" userId="1602a101-43eb-4361-ad37-53a8e46458ad" providerId="ADAL" clId="{916DA9FD-554D-DD4E-B46B-A16E549D8DF2}" dt="2023-04-11T04:26:32.161" v="59" actId="20577"/>
        <pc:sldMkLst>
          <pc:docMk/>
          <pc:sldMk cId="58425806" sldId="375"/>
        </pc:sldMkLst>
        <pc:spChg chg="mod">
          <ac:chgData name="Moyo, Sifiso P" userId="1602a101-43eb-4361-ad37-53a8e46458ad" providerId="ADAL" clId="{916DA9FD-554D-DD4E-B46B-A16E549D8DF2}" dt="2023-04-11T04:26:32.161" v="59" actId="20577"/>
          <ac:spMkLst>
            <pc:docMk/>
            <pc:sldMk cId="58425806" sldId="375"/>
            <ac:spMk id="4" creationId="{2592DA6B-143E-4D25-97FC-058920964462}"/>
          </ac:spMkLst>
        </pc:spChg>
      </pc:sldChg>
      <pc:sldChg chg="modSp mod">
        <pc:chgData name="Moyo, Sifiso P" userId="1602a101-43eb-4361-ad37-53a8e46458ad" providerId="ADAL" clId="{916DA9FD-554D-DD4E-B46B-A16E549D8DF2}" dt="2023-04-11T04:34:04.637" v="400" actId="20577"/>
        <pc:sldMkLst>
          <pc:docMk/>
          <pc:sldMk cId="3327008663" sldId="376"/>
        </pc:sldMkLst>
        <pc:spChg chg="mod">
          <ac:chgData name="Moyo, Sifiso P" userId="1602a101-43eb-4361-ad37-53a8e46458ad" providerId="ADAL" clId="{916DA9FD-554D-DD4E-B46B-A16E549D8DF2}" dt="2023-04-11T04:34:04.637" v="400" actId="20577"/>
          <ac:spMkLst>
            <pc:docMk/>
            <pc:sldMk cId="3327008663" sldId="376"/>
            <ac:spMk id="7" creationId="{96854259-0EF8-4912-841B-84ED9D36C040}"/>
          </ac:spMkLst>
        </pc:spChg>
      </pc:sldChg>
      <pc:sldChg chg="modSp mod">
        <pc:chgData name="Moyo, Sifiso P" userId="1602a101-43eb-4361-ad37-53a8e46458ad" providerId="ADAL" clId="{916DA9FD-554D-DD4E-B46B-A16E549D8DF2}" dt="2023-04-11T04:31:56.168" v="269" actId="20577"/>
        <pc:sldMkLst>
          <pc:docMk/>
          <pc:sldMk cId="1544595516" sldId="377"/>
        </pc:sldMkLst>
        <pc:spChg chg="mod">
          <ac:chgData name="Moyo, Sifiso P" userId="1602a101-43eb-4361-ad37-53a8e46458ad" providerId="ADAL" clId="{916DA9FD-554D-DD4E-B46B-A16E549D8DF2}" dt="2023-04-11T04:31:56.168" v="269" actId="20577"/>
          <ac:spMkLst>
            <pc:docMk/>
            <pc:sldMk cId="1544595516" sldId="377"/>
            <ac:spMk id="9" creationId="{E5497565-4FEF-477B-979F-D7845115BEEE}"/>
          </ac:spMkLst>
        </pc:spChg>
      </pc:sldChg>
      <pc:sldChg chg="modSp mod">
        <pc:chgData name="Moyo, Sifiso P" userId="1602a101-43eb-4361-ad37-53a8e46458ad" providerId="ADAL" clId="{916DA9FD-554D-DD4E-B46B-A16E549D8DF2}" dt="2023-04-11T04:38:41.863" v="665" actId="20577"/>
        <pc:sldMkLst>
          <pc:docMk/>
          <pc:sldMk cId="3918508885" sldId="378"/>
        </pc:sldMkLst>
        <pc:spChg chg="mod">
          <ac:chgData name="Moyo, Sifiso P" userId="1602a101-43eb-4361-ad37-53a8e46458ad" providerId="ADAL" clId="{916DA9FD-554D-DD4E-B46B-A16E549D8DF2}" dt="2023-04-11T04:38:41.863" v="665" actId="20577"/>
          <ac:spMkLst>
            <pc:docMk/>
            <pc:sldMk cId="3918508885" sldId="378"/>
            <ac:spMk id="4" creationId="{E54DEF59-6FE2-45F7-BF4A-669D244DD175}"/>
          </ac:spMkLst>
        </pc:spChg>
      </pc:sldChg>
      <pc:sldChg chg="modSp mod">
        <pc:chgData name="Moyo, Sifiso P" userId="1602a101-43eb-4361-ad37-53a8e46458ad" providerId="ADAL" clId="{916DA9FD-554D-DD4E-B46B-A16E549D8DF2}" dt="2023-04-11T04:33:03.974" v="342" actId="20577"/>
        <pc:sldMkLst>
          <pc:docMk/>
          <pc:sldMk cId="2213404354" sldId="379"/>
        </pc:sldMkLst>
        <pc:spChg chg="mod">
          <ac:chgData name="Moyo, Sifiso P" userId="1602a101-43eb-4361-ad37-53a8e46458ad" providerId="ADAL" clId="{916DA9FD-554D-DD4E-B46B-A16E549D8DF2}" dt="2023-04-11T04:33:03.974" v="342" actId="20577"/>
          <ac:spMkLst>
            <pc:docMk/>
            <pc:sldMk cId="2213404354" sldId="379"/>
            <ac:spMk id="3" creationId="{B582080B-5A0B-4897-87C2-9B7ED57B1D28}"/>
          </ac:spMkLst>
        </pc:spChg>
      </pc:sldChg>
      <pc:sldChg chg="modSp mod">
        <pc:chgData name="Moyo, Sifiso P" userId="1602a101-43eb-4361-ad37-53a8e46458ad" providerId="ADAL" clId="{916DA9FD-554D-DD4E-B46B-A16E549D8DF2}" dt="2023-04-11T04:20:39.879" v="4" actId="1036"/>
        <pc:sldMkLst>
          <pc:docMk/>
          <pc:sldMk cId="3925677633" sldId="381"/>
        </pc:sldMkLst>
        <pc:picChg chg="mod">
          <ac:chgData name="Moyo, Sifiso P" userId="1602a101-43eb-4361-ad37-53a8e46458ad" providerId="ADAL" clId="{916DA9FD-554D-DD4E-B46B-A16E549D8DF2}" dt="2023-04-11T04:20:39.879" v="4" actId="1036"/>
          <ac:picMkLst>
            <pc:docMk/>
            <pc:sldMk cId="3925677633" sldId="381"/>
            <ac:picMk id="2" creationId="{F12B9F0E-7400-4F75-BCC3-64DE51C1AA0F}"/>
          </ac:picMkLst>
        </pc:picChg>
      </pc:sldChg>
    </pc:docChg>
  </pc:docChgLst>
  <pc:docChgLst>
    <pc:chgData name="Moyo, Sifiso P" userId="1602a101-43eb-4361-ad37-53a8e46458ad" providerId="ADAL" clId="{4CAA6664-E9AE-174D-94F6-BAA0E767F0C4}"/>
    <pc:docChg chg="undo custSel addSld delSld modSld">
      <pc:chgData name="Moyo, Sifiso P" userId="1602a101-43eb-4361-ad37-53a8e46458ad" providerId="ADAL" clId="{4CAA6664-E9AE-174D-94F6-BAA0E767F0C4}" dt="2023-03-07T19:56:59.831" v="748" actId="1076"/>
      <pc:docMkLst>
        <pc:docMk/>
      </pc:docMkLst>
      <pc:sldChg chg="modNotesTx">
        <pc:chgData name="Moyo, Sifiso P" userId="1602a101-43eb-4361-ad37-53a8e46458ad" providerId="ADAL" clId="{4CAA6664-E9AE-174D-94F6-BAA0E767F0C4}" dt="2023-03-06T01:28:21.070" v="430" actId="20577"/>
        <pc:sldMkLst>
          <pc:docMk/>
          <pc:sldMk cId="0" sldId="268"/>
        </pc:sldMkLst>
      </pc:sldChg>
      <pc:sldChg chg="modNotesTx">
        <pc:chgData name="Moyo, Sifiso P" userId="1602a101-43eb-4361-ad37-53a8e46458ad" providerId="ADAL" clId="{4CAA6664-E9AE-174D-94F6-BAA0E767F0C4}" dt="2023-03-06T01:24:58.859" v="380" actId="22"/>
        <pc:sldMkLst>
          <pc:docMk/>
          <pc:sldMk cId="0" sldId="269"/>
        </pc:sldMkLst>
      </pc:sldChg>
      <pc:sldChg chg="modNotesTx">
        <pc:chgData name="Moyo, Sifiso P" userId="1602a101-43eb-4361-ad37-53a8e46458ad" providerId="ADAL" clId="{4CAA6664-E9AE-174D-94F6-BAA0E767F0C4}" dt="2023-03-07T13:53:46.067" v="745" actId="20577"/>
        <pc:sldMkLst>
          <pc:docMk/>
          <pc:sldMk cId="0" sldId="272"/>
        </pc:sldMkLst>
      </pc:sldChg>
      <pc:sldChg chg="delSp modSp">
        <pc:chgData name="Moyo, Sifiso P" userId="1602a101-43eb-4361-ad37-53a8e46458ad" providerId="ADAL" clId="{4CAA6664-E9AE-174D-94F6-BAA0E767F0C4}" dt="2023-03-06T01:20:10.392" v="303" actId="478"/>
        <pc:sldMkLst>
          <pc:docMk/>
          <pc:sldMk cId="2365651766" sldId="350"/>
        </pc:sldMkLst>
        <pc:picChg chg="del mod">
          <ac:chgData name="Moyo, Sifiso P" userId="1602a101-43eb-4361-ad37-53a8e46458ad" providerId="ADAL" clId="{4CAA6664-E9AE-174D-94F6-BAA0E767F0C4}" dt="2023-03-06T01:20:10.392" v="303" actId="478"/>
          <ac:picMkLst>
            <pc:docMk/>
            <pc:sldMk cId="2365651766" sldId="350"/>
            <ac:picMk id="9" creationId="{9EED17F9-3704-CC4B-D8ED-CE163641DAD6}"/>
          </ac:picMkLst>
        </pc:picChg>
      </pc:sldChg>
      <pc:sldChg chg="modSp">
        <pc:chgData name="Moyo, Sifiso P" userId="1602a101-43eb-4361-ad37-53a8e46458ad" providerId="ADAL" clId="{4CAA6664-E9AE-174D-94F6-BAA0E767F0C4}" dt="2023-03-07T19:56:59.831" v="748" actId="1076"/>
        <pc:sldMkLst>
          <pc:docMk/>
          <pc:sldMk cId="1633162694" sldId="357"/>
        </pc:sldMkLst>
        <pc:picChg chg="mod">
          <ac:chgData name="Moyo, Sifiso P" userId="1602a101-43eb-4361-ad37-53a8e46458ad" providerId="ADAL" clId="{4CAA6664-E9AE-174D-94F6-BAA0E767F0C4}" dt="2023-03-07T19:56:59.831" v="748" actId="1076"/>
          <ac:picMkLst>
            <pc:docMk/>
            <pc:sldMk cId="1633162694" sldId="357"/>
            <ac:picMk id="9" creationId="{717F2B91-DEFC-2634-D519-96BE0AE3F866}"/>
          </ac:picMkLst>
        </pc:picChg>
      </pc:sldChg>
      <pc:sldChg chg="modNotesTx">
        <pc:chgData name="Moyo, Sifiso P" userId="1602a101-43eb-4361-ad37-53a8e46458ad" providerId="ADAL" clId="{4CAA6664-E9AE-174D-94F6-BAA0E767F0C4}" dt="2023-03-06T01:10:52.143" v="178" actId="20577"/>
        <pc:sldMkLst>
          <pc:docMk/>
          <pc:sldMk cId="431095659" sldId="369"/>
        </pc:sldMkLst>
      </pc:sldChg>
      <pc:sldChg chg="modNotesTx">
        <pc:chgData name="Moyo, Sifiso P" userId="1602a101-43eb-4361-ad37-53a8e46458ad" providerId="ADAL" clId="{4CAA6664-E9AE-174D-94F6-BAA0E767F0C4}" dt="2023-03-07T13:50:49.886" v="690" actId="20577"/>
        <pc:sldMkLst>
          <pc:docMk/>
          <pc:sldMk cId="3163018804" sldId="370"/>
        </pc:sldMkLst>
      </pc:sldChg>
      <pc:sldChg chg="addSp modSp">
        <pc:chgData name="Moyo, Sifiso P" userId="1602a101-43eb-4361-ad37-53a8e46458ad" providerId="ADAL" clId="{4CAA6664-E9AE-174D-94F6-BAA0E767F0C4}" dt="2023-03-06T01:20:05.685" v="302" actId="1076"/>
        <pc:sldMkLst>
          <pc:docMk/>
          <pc:sldMk cId="1544595516" sldId="377"/>
        </pc:sldMkLst>
        <pc:picChg chg="add mod">
          <ac:chgData name="Moyo, Sifiso P" userId="1602a101-43eb-4361-ad37-53a8e46458ad" providerId="ADAL" clId="{4CAA6664-E9AE-174D-94F6-BAA0E767F0C4}" dt="2023-03-06T01:20:05.685" v="302" actId="1076"/>
          <ac:picMkLst>
            <pc:docMk/>
            <pc:sldMk cId="1544595516" sldId="377"/>
            <ac:picMk id="4" creationId="{6FCF3FE2-CB5A-6532-F0A2-E83E1ADDD8B2}"/>
          </ac:picMkLst>
        </pc:picChg>
      </pc:sldChg>
      <pc:sldChg chg="new add del">
        <pc:chgData name="Moyo, Sifiso P" userId="1602a101-43eb-4361-ad37-53a8e46458ad" providerId="ADAL" clId="{4CAA6664-E9AE-174D-94F6-BAA0E767F0C4}" dt="2023-03-06T19:04:06.314" v="435" actId="2696"/>
        <pc:sldMkLst>
          <pc:docMk/>
          <pc:sldMk cId="1443862994" sldId="380"/>
        </pc:sldMkLst>
      </pc:sldChg>
    </pc:docChg>
  </pc:docChgLst>
  <pc:docChgLst>
    <pc:chgData clId="Web-{392A1A5E-119C-4198-A2A0-93C82723F31D}"/>
    <pc:docChg chg="addSld">
      <pc:chgData name="" userId="" providerId="" clId="Web-{392A1A5E-119C-4198-A2A0-93C82723F31D}" dt="2023-04-28T13:24:55.816" v="0"/>
      <pc:docMkLst>
        <pc:docMk/>
      </pc:docMkLst>
      <pc:sldChg chg="add">
        <pc:chgData name="" userId="" providerId="" clId="Web-{392A1A5E-119C-4198-A2A0-93C82723F31D}" dt="2023-04-28T13:24:55.816" v="0"/>
        <pc:sldMkLst>
          <pc:docMk/>
          <pc:sldMk cId="683382514" sldId="383"/>
        </pc:sldMkLst>
      </pc:sldChg>
    </pc:docChg>
  </pc:docChgLst>
  <pc:docChgLst>
    <pc:chgData name="De La Rosa, Christian" userId="S::delaroch@iu.edu::d44ae010-b6fa-47d2-96ea-caf52f6ca951" providerId="AD" clId="Web-{41BA6377-9359-45E7-B198-55F11274D448}"/>
    <pc:docChg chg="modSld">
      <pc:chgData name="De La Rosa, Christian" userId="S::delaroch@iu.edu::d44ae010-b6fa-47d2-96ea-caf52f6ca951" providerId="AD" clId="Web-{41BA6377-9359-45E7-B198-55F11274D448}" dt="2023-03-06T00:49:44.466" v="53"/>
      <pc:docMkLst>
        <pc:docMk/>
      </pc:docMkLst>
      <pc:sldChg chg="modNotes">
        <pc:chgData name="De La Rosa, Christian" userId="S::delaroch@iu.edu::d44ae010-b6fa-47d2-96ea-caf52f6ca951" providerId="AD" clId="Web-{41BA6377-9359-45E7-B198-55F11274D448}" dt="2023-03-06T00:49:44.466" v="53"/>
        <pc:sldMkLst>
          <pc:docMk/>
          <pc:sldMk cId="2334285349" sldId="372"/>
        </pc:sldMkLst>
      </pc:sldChg>
    </pc:docChg>
  </pc:docChgLst>
  <pc:docChgLst>
    <pc:chgData name="De La Rosa, Christian" userId="S::delaroch@iu.edu::d44ae010-b6fa-47d2-96ea-caf52f6ca951" providerId="AD" clId="Web-{CEE07218-9531-4696-AE1D-886470443B7E}"/>
    <pc:docChg chg="modSld">
      <pc:chgData name="De La Rosa, Christian" userId="S::delaroch@iu.edu::d44ae010-b6fa-47d2-96ea-caf52f6ca951" providerId="AD" clId="Web-{CEE07218-9531-4696-AE1D-886470443B7E}" dt="2023-03-07T05:00:26.065" v="966" actId="20577"/>
      <pc:docMkLst>
        <pc:docMk/>
      </pc:docMkLst>
      <pc:sldChg chg="modSp modNotes">
        <pc:chgData name="De La Rosa, Christian" userId="S::delaroch@iu.edu::d44ae010-b6fa-47d2-96ea-caf52f6ca951" providerId="AD" clId="Web-{CEE07218-9531-4696-AE1D-886470443B7E}" dt="2023-03-07T05:00:26.065" v="966" actId="20577"/>
        <pc:sldMkLst>
          <pc:docMk/>
          <pc:sldMk cId="0" sldId="261"/>
        </pc:sldMkLst>
        <pc:spChg chg="mod">
          <ac:chgData name="De La Rosa, Christian" userId="S::delaroch@iu.edu::d44ae010-b6fa-47d2-96ea-caf52f6ca951" providerId="AD" clId="Web-{CEE07218-9531-4696-AE1D-886470443B7E}" dt="2023-03-07T05:00:26.065" v="966" actId="20577"/>
          <ac:spMkLst>
            <pc:docMk/>
            <pc:sldMk cId="0" sldId="261"/>
            <ac:spMk id="159" creationId="{00000000-0000-0000-0000-000000000000}"/>
          </ac:spMkLst>
        </pc:spChg>
      </pc:sldChg>
      <pc:sldChg chg="addSp delSp modSp modNotes">
        <pc:chgData name="De La Rosa, Christian" userId="S::delaroch@iu.edu::d44ae010-b6fa-47d2-96ea-caf52f6ca951" providerId="AD" clId="Web-{CEE07218-9531-4696-AE1D-886470443B7E}" dt="2023-03-07T03:48:09.496" v="225"/>
        <pc:sldMkLst>
          <pc:docMk/>
          <pc:sldMk cId="0" sldId="262"/>
        </pc:sldMkLst>
        <pc:picChg chg="del">
          <ac:chgData name="De La Rosa, Christian" userId="S::delaroch@iu.edu::d44ae010-b6fa-47d2-96ea-caf52f6ca951" providerId="AD" clId="Web-{CEE07218-9531-4696-AE1D-886470443B7E}" dt="2023-03-07T03:45:25.601" v="5"/>
          <ac:picMkLst>
            <pc:docMk/>
            <pc:sldMk cId="0" sldId="262"/>
            <ac:picMk id="2" creationId="{58B03866-CC1F-402D-1EFE-84DC6257B043}"/>
          </ac:picMkLst>
        </pc:picChg>
        <pc:picChg chg="add mod">
          <ac:chgData name="De La Rosa, Christian" userId="S::delaroch@iu.edu::d44ae010-b6fa-47d2-96ea-caf52f6ca951" providerId="AD" clId="Web-{CEE07218-9531-4696-AE1D-886470443B7E}" dt="2023-03-07T03:45:40.617" v="9" actId="1076"/>
          <ac:picMkLst>
            <pc:docMk/>
            <pc:sldMk cId="0" sldId="262"/>
            <ac:picMk id="3" creationId="{B7ADE2D5-7943-9A37-E441-C9881FC9FD24}"/>
          </ac:picMkLst>
        </pc:picChg>
      </pc:sldChg>
      <pc:sldChg chg="modSp modNotes">
        <pc:chgData name="De La Rosa, Christian" userId="S::delaroch@iu.edu::d44ae010-b6fa-47d2-96ea-caf52f6ca951" providerId="AD" clId="Web-{CEE07218-9531-4696-AE1D-886470443B7E}" dt="2023-03-07T04:14:15.735" v="543"/>
        <pc:sldMkLst>
          <pc:docMk/>
          <pc:sldMk cId="0" sldId="264"/>
        </pc:sldMkLst>
        <pc:graphicFrameChg chg="mod modGraphic">
          <ac:chgData name="De La Rosa, Christian" userId="S::delaroch@iu.edu::d44ae010-b6fa-47d2-96ea-caf52f6ca951" providerId="AD" clId="Web-{CEE07218-9531-4696-AE1D-886470443B7E}" dt="2023-03-07T03:57:12.586" v="370"/>
          <ac:graphicFrameMkLst>
            <pc:docMk/>
            <pc:sldMk cId="0" sldId="264"/>
            <ac:graphicFrameMk id="5" creationId="{20F92353-5465-33A7-6840-550A5F25C883}"/>
          </ac:graphicFrameMkLst>
        </pc:graphicFrameChg>
      </pc:sldChg>
      <pc:sldChg chg="modNotes">
        <pc:chgData name="De La Rosa, Christian" userId="S::delaroch@iu.edu::d44ae010-b6fa-47d2-96ea-caf52f6ca951" providerId="AD" clId="Web-{CEE07218-9531-4696-AE1D-886470443B7E}" dt="2023-03-07T03:44:26.209" v="4"/>
        <pc:sldMkLst>
          <pc:docMk/>
          <pc:sldMk cId="2163097265" sldId="364"/>
        </pc:sldMkLst>
      </pc:sldChg>
      <pc:sldChg chg="modNotes">
        <pc:chgData name="De La Rosa, Christian" userId="S::delaroch@iu.edu::d44ae010-b6fa-47d2-96ea-caf52f6ca951" providerId="AD" clId="Web-{CEE07218-9531-4696-AE1D-886470443B7E}" dt="2023-03-07T03:54:10.363" v="302"/>
        <pc:sldMkLst>
          <pc:docMk/>
          <pc:sldMk cId="2334285349" sldId="372"/>
        </pc:sldMkLst>
      </pc:sldChg>
    </pc:docChg>
  </pc:docChgLst>
  <pc:docChgLst>
    <pc:chgData name="De La Rosa, Christian" userId="S::delaroch@iu.edu::d44ae010-b6fa-47d2-96ea-caf52f6ca951" providerId="AD" clId="Web-{32418CE1-AF39-4DD4-9CED-883DECCE0F61}"/>
    <pc:docChg chg="addSld delSld modSld">
      <pc:chgData name="De La Rosa, Christian" userId="S::delaroch@iu.edu::d44ae010-b6fa-47d2-96ea-caf52f6ca951" providerId="AD" clId="Web-{32418CE1-AF39-4DD4-9CED-883DECCE0F61}" dt="2023-03-04T17:54:08.245" v="93"/>
      <pc:docMkLst>
        <pc:docMk/>
      </pc:docMkLst>
      <pc:sldChg chg="addSp delSp modSp mod modClrScheme chgLayout">
        <pc:chgData name="De La Rosa, Christian" userId="S::delaroch@iu.edu::d44ae010-b6fa-47d2-96ea-caf52f6ca951" providerId="AD" clId="Web-{32418CE1-AF39-4DD4-9CED-883DECCE0F61}" dt="2023-03-04T17:19:24.940" v="53" actId="1076"/>
        <pc:sldMkLst>
          <pc:docMk/>
          <pc:sldMk cId="0" sldId="260"/>
        </pc:sldMkLst>
        <pc:spChg chg="add mod ord">
          <ac:chgData name="De La Rosa, Christian" userId="S::delaroch@iu.edu::d44ae010-b6fa-47d2-96ea-caf52f6ca951" providerId="AD" clId="Web-{32418CE1-AF39-4DD4-9CED-883DECCE0F61}" dt="2023-03-04T17:18:04.517" v="37"/>
          <ac:spMkLst>
            <pc:docMk/>
            <pc:sldMk cId="0" sldId="260"/>
            <ac:spMk id="3" creationId="{8C1EBCD4-C4EF-0DBC-C57E-E786D4313C95}"/>
          </ac:spMkLst>
        </pc:spChg>
        <pc:spChg chg="add del mod ord">
          <ac:chgData name="De La Rosa, Christian" userId="S::delaroch@iu.edu::d44ae010-b6fa-47d2-96ea-caf52f6ca951" providerId="AD" clId="Web-{32418CE1-AF39-4DD4-9CED-883DECCE0F61}" dt="2023-03-04T17:18:04.517" v="37"/>
          <ac:spMkLst>
            <pc:docMk/>
            <pc:sldMk cId="0" sldId="260"/>
            <ac:spMk id="4" creationId="{336D85F1-F411-C7A5-9941-2C99F95ED385}"/>
          </ac:spMkLst>
        </pc:spChg>
        <pc:spChg chg="add del mod ord">
          <ac:chgData name="De La Rosa, Christian" userId="S::delaroch@iu.edu::d44ae010-b6fa-47d2-96ea-caf52f6ca951" providerId="AD" clId="Web-{32418CE1-AF39-4DD4-9CED-883DECCE0F61}" dt="2023-03-04T17:18:54.768" v="48"/>
          <ac:spMkLst>
            <pc:docMk/>
            <pc:sldMk cId="0" sldId="260"/>
            <ac:spMk id="5" creationId="{B7DC7DFA-367C-64DA-87EE-810D0109E5D9}"/>
          </ac:spMkLst>
        </pc:spChg>
        <pc:spChg chg="add del mod">
          <ac:chgData name="De La Rosa, Christian" userId="S::delaroch@iu.edu::d44ae010-b6fa-47d2-96ea-caf52f6ca951" providerId="AD" clId="Web-{32418CE1-AF39-4DD4-9CED-883DECCE0F61}" dt="2023-03-04T17:18:53.533" v="47"/>
          <ac:spMkLst>
            <pc:docMk/>
            <pc:sldMk cId="0" sldId="260"/>
            <ac:spMk id="9" creationId="{D33546D9-F3F9-60D9-2B98-5E49634257FE}"/>
          </ac:spMkLst>
        </pc:spChg>
        <pc:spChg chg="add del mod">
          <ac:chgData name="De La Rosa, Christian" userId="S::delaroch@iu.edu::d44ae010-b6fa-47d2-96ea-caf52f6ca951" providerId="AD" clId="Web-{32418CE1-AF39-4DD4-9CED-883DECCE0F61}" dt="2023-03-04T17:18:49.705" v="45"/>
          <ac:spMkLst>
            <pc:docMk/>
            <pc:sldMk cId="0" sldId="260"/>
            <ac:spMk id="12" creationId="{31DBF91E-A41D-F545-B52B-E1CE5B216D24}"/>
          </ac:spMkLst>
        </pc:spChg>
        <pc:spChg chg="add del mod">
          <ac:chgData name="De La Rosa, Christian" userId="S::delaroch@iu.edu::d44ae010-b6fa-47d2-96ea-caf52f6ca951" providerId="AD" clId="Web-{32418CE1-AF39-4DD4-9CED-883DECCE0F61}" dt="2023-03-04T17:18:47.330" v="43"/>
          <ac:spMkLst>
            <pc:docMk/>
            <pc:sldMk cId="0" sldId="260"/>
            <ac:spMk id="15" creationId="{67E973D8-58CF-A409-5E4E-0003AF37ED37}"/>
          </ac:spMkLst>
        </pc:spChg>
        <pc:spChg chg="mod ord">
          <ac:chgData name="De La Rosa, Christian" userId="S::delaroch@iu.edu::d44ae010-b6fa-47d2-96ea-caf52f6ca951" providerId="AD" clId="Web-{32418CE1-AF39-4DD4-9CED-883DECCE0F61}" dt="2023-03-04T17:18:04.517" v="37"/>
          <ac:spMkLst>
            <pc:docMk/>
            <pc:sldMk cId="0" sldId="260"/>
            <ac:spMk id="153" creationId="{00000000-0000-0000-0000-000000000000}"/>
          </ac:spMkLst>
        </pc:spChg>
        <pc:spChg chg="add del mod">
          <ac:chgData name="De La Rosa, Christian" userId="S::delaroch@iu.edu::d44ae010-b6fa-47d2-96ea-caf52f6ca951" providerId="AD" clId="Web-{32418CE1-AF39-4DD4-9CED-883DECCE0F61}" dt="2023-03-04T17:18:04.517" v="37"/>
          <ac:spMkLst>
            <pc:docMk/>
            <pc:sldMk cId="0" sldId="260"/>
            <ac:spMk id="158" creationId="{25ABF30F-B570-D8FD-E57E-905361A5D83D}"/>
          </ac:spMkLst>
        </pc:spChg>
        <pc:picChg chg="add del mod">
          <ac:chgData name="De La Rosa, Christian" userId="S::delaroch@iu.edu::d44ae010-b6fa-47d2-96ea-caf52f6ca951" providerId="AD" clId="Web-{32418CE1-AF39-4DD4-9CED-883DECCE0F61}" dt="2023-03-04T17:19:24.940" v="53" actId="1076"/>
          <ac:picMkLst>
            <pc:docMk/>
            <pc:sldMk cId="0" sldId="260"/>
            <ac:picMk id="2" creationId="{2FD37447-717E-A9A3-5069-C23D9DD2D86D}"/>
          </ac:picMkLst>
        </pc:picChg>
        <pc:picChg chg="add del mod ord modCrop">
          <ac:chgData name="De La Rosa, Christian" userId="S::delaroch@iu.edu::d44ae010-b6fa-47d2-96ea-caf52f6ca951" providerId="AD" clId="Web-{32418CE1-AF39-4DD4-9CED-883DECCE0F61}" dt="2023-03-04T17:16:19.670" v="28"/>
          <ac:picMkLst>
            <pc:docMk/>
            <pc:sldMk cId="0" sldId="260"/>
            <ac:picMk id="6" creationId="{991CBFB8-1A15-B47A-FBA3-CADD5244E6EF}"/>
          </ac:picMkLst>
        </pc:picChg>
        <pc:picChg chg="add del mod ord modCrop">
          <ac:chgData name="De La Rosa, Christian" userId="S::delaroch@iu.edu::d44ae010-b6fa-47d2-96ea-caf52f6ca951" providerId="AD" clId="Web-{32418CE1-AF39-4DD4-9CED-883DECCE0F61}" dt="2023-03-04T17:18:54.768" v="48"/>
          <ac:picMkLst>
            <pc:docMk/>
            <pc:sldMk cId="0" sldId="260"/>
            <ac:picMk id="7" creationId="{91D482AC-4004-2A7D-154D-CA86A83E5B1C}"/>
          </ac:picMkLst>
        </pc:picChg>
        <pc:picChg chg="add del mod ord modCrop">
          <ac:chgData name="De La Rosa, Christian" userId="S::delaroch@iu.edu::d44ae010-b6fa-47d2-96ea-caf52f6ca951" providerId="AD" clId="Web-{32418CE1-AF39-4DD4-9CED-883DECCE0F61}" dt="2023-03-04T17:18:51.471" v="46"/>
          <ac:picMkLst>
            <pc:docMk/>
            <pc:sldMk cId="0" sldId="260"/>
            <ac:picMk id="10" creationId="{CB6FDD83-A553-FDFA-35C0-46C6BAADBE2C}"/>
          </ac:picMkLst>
        </pc:picChg>
        <pc:picChg chg="add del mod ord modCrop">
          <ac:chgData name="De La Rosa, Christian" userId="S::delaroch@iu.edu::d44ae010-b6fa-47d2-96ea-caf52f6ca951" providerId="AD" clId="Web-{32418CE1-AF39-4DD4-9CED-883DECCE0F61}" dt="2023-03-04T17:18:48.752" v="44"/>
          <ac:picMkLst>
            <pc:docMk/>
            <pc:sldMk cId="0" sldId="260"/>
            <ac:picMk id="13" creationId="{DC2A6D34-8922-F894-90AC-739498AFCAF3}"/>
          </ac:picMkLst>
        </pc:picChg>
        <pc:picChg chg="add del mod ord modCrop">
          <ac:chgData name="De La Rosa, Christian" userId="S::delaroch@iu.edu::d44ae010-b6fa-47d2-96ea-caf52f6ca951" providerId="AD" clId="Web-{32418CE1-AF39-4DD4-9CED-883DECCE0F61}" dt="2023-03-04T17:18:26.408" v="40"/>
          <ac:picMkLst>
            <pc:docMk/>
            <pc:sldMk cId="0" sldId="260"/>
            <ac:picMk id="16" creationId="{15490875-542E-4B1C-B2EB-1100F3AA7CE9}"/>
          </ac:picMkLst>
        </pc:picChg>
        <pc:picChg chg="add del mod ord modCrop">
          <ac:chgData name="De La Rosa, Christian" userId="S::delaroch@iu.edu::d44ae010-b6fa-47d2-96ea-caf52f6ca951" providerId="AD" clId="Web-{32418CE1-AF39-4DD4-9CED-883DECCE0F61}" dt="2023-03-04T17:18:30.252" v="42"/>
          <ac:picMkLst>
            <pc:docMk/>
            <pc:sldMk cId="0" sldId="260"/>
            <ac:picMk id="17" creationId="{F9EB56EB-1DBA-1A3B-C14A-A8057F995166}"/>
          </ac:picMkLst>
        </pc:picChg>
      </pc:sldChg>
      <pc:sldChg chg="delSp modSp">
        <pc:chgData name="De La Rosa, Christian" userId="S::delaroch@iu.edu::d44ae010-b6fa-47d2-96ea-caf52f6ca951" providerId="AD" clId="Web-{32418CE1-AF39-4DD4-9CED-883DECCE0F61}" dt="2023-03-04T17:22:44.008" v="58" actId="1076"/>
        <pc:sldMkLst>
          <pc:docMk/>
          <pc:sldMk cId="0" sldId="261"/>
        </pc:sldMkLst>
        <pc:spChg chg="del">
          <ac:chgData name="De La Rosa, Christian" userId="S::delaroch@iu.edu::d44ae010-b6fa-47d2-96ea-caf52f6ca951" providerId="AD" clId="Web-{32418CE1-AF39-4DD4-9CED-883DECCE0F61}" dt="2023-03-04T17:22:33.101" v="54"/>
          <ac:spMkLst>
            <pc:docMk/>
            <pc:sldMk cId="0" sldId="261"/>
            <ac:spMk id="162" creationId="{00000000-0000-0000-0000-000000000000}"/>
          </ac:spMkLst>
        </pc:spChg>
        <pc:picChg chg="del">
          <ac:chgData name="De La Rosa, Christian" userId="S::delaroch@iu.edu::d44ae010-b6fa-47d2-96ea-caf52f6ca951" providerId="AD" clId="Web-{32418CE1-AF39-4DD4-9CED-883DECCE0F61}" dt="2023-03-04T17:22:34.461" v="55"/>
          <ac:picMkLst>
            <pc:docMk/>
            <pc:sldMk cId="0" sldId="261"/>
            <ac:picMk id="160" creationId="{00000000-0000-0000-0000-000000000000}"/>
          </ac:picMkLst>
        </pc:picChg>
        <pc:picChg chg="mod">
          <ac:chgData name="De La Rosa, Christian" userId="S::delaroch@iu.edu::d44ae010-b6fa-47d2-96ea-caf52f6ca951" providerId="AD" clId="Web-{32418CE1-AF39-4DD4-9CED-883DECCE0F61}" dt="2023-03-04T17:22:44.008" v="58" actId="1076"/>
          <ac:picMkLst>
            <pc:docMk/>
            <pc:sldMk cId="0" sldId="261"/>
            <ac:picMk id="161" creationId="{00000000-0000-0000-0000-000000000000}"/>
          </ac:picMkLst>
        </pc:picChg>
      </pc:sldChg>
      <pc:sldChg chg="modSp">
        <pc:chgData name="De La Rosa, Christian" userId="S::delaroch@iu.edu::d44ae010-b6fa-47d2-96ea-caf52f6ca951" providerId="AD" clId="Web-{32418CE1-AF39-4DD4-9CED-883DECCE0F61}" dt="2023-03-04T17:33:35.508" v="92"/>
        <pc:sldMkLst>
          <pc:docMk/>
          <pc:sldMk cId="0" sldId="264"/>
        </pc:sldMkLst>
        <pc:graphicFrameChg chg="mod modGraphic">
          <ac:chgData name="De La Rosa, Christian" userId="S::delaroch@iu.edu::d44ae010-b6fa-47d2-96ea-caf52f6ca951" providerId="AD" clId="Web-{32418CE1-AF39-4DD4-9CED-883DECCE0F61}" dt="2023-03-04T17:33:35.508" v="92"/>
          <ac:graphicFrameMkLst>
            <pc:docMk/>
            <pc:sldMk cId="0" sldId="264"/>
            <ac:graphicFrameMk id="2" creationId="{E3F6A403-BB3D-C023-2D76-09244B4B45A0}"/>
          </ac:graphicFrameMkLst>
        </pc:graphicFrameChg>
      </pc:sldChg>
      <pc:sldChg chg="mod modShow">
        <pc:chgData name="De La Rosa, Christian" userId="S::delaroch@iu.edu::d44ae010-b6fa-47d2-96ea-caf52f6ca951" providerId="AD" clId="Web-{32418CE1-AF39-4DD4-9CED-883DECCE0F61}" dt="2023-03-04T17:54:08.245" v="93"/>
        <pc:sldMkLst>
          <pc:docMk/>
          <pc:sldMk cId="0" sldId="268"/>
        </pc:sldMkLst>
      </pc:sldChg>
      <pc:sldChg chg="addSp delSp modSp new del mod modClrScheme chgLayout">
        <pc:chgData name="De La Rosa, Christian" userId="S::delaroch@iu.edu::d44ae010-b6fa-47d2-96ea-caf52f6ca951" providerId="AD" clId="Web-{32418CE1-AF39-4DD4-9CED-883DECCE0F61}" dt="2023-03-04T16:59:40.637" v="8"/>
        <pc:sldMkLst>
          <pc:docMk/>
          <pc:sldMk cId="954284573" sldId="366"/>
        </pc:sldMkLst>
        <pc:spChg chg="mod ord">
          <ac:chgData name="De La Rosa, Christian" userId="S::delaroch@iu.edu::d44ae010-b6fa-47d2-96ea-caf52f6ca951" providerId="AD" clId="Web-{32418CE1-AF39-4DD4-9CED-883DECCE0F61}" dt="2023-03-04T16:58:26.229" v="1"/>
          <ac:spMkLst>
            <pc:docMk/>
            <pc:sldMk cId="954284573" sldId="366"/>
            <ac:spMk id="2" creationId="{7CE72157-DE5E-9107-7C43-C863872CF16D}"/>
          </ac:spMkLst>
        </pc:spChg>
        <pc:spChg chg="mod ord">
          <ac:chgData name="De La Rosa, Christian" userId="S::delaroch@iu.edu::d44ae010-b6fa-47d2-96ea-caf52f6ca951" providerId="AD" clId="Web-{32418CE1-AF39-4DD4-9CED-883DECCE0F61}" dt="2023-03-04T16:58:26.229" v="1"/>
          <ac:spMkLst>
            <pc:docMk/>
            <pc:sldMk cId="954284573" sldId="366"/>
            <ac:spMk id="3" creationId="{CD44FB52-FF44-1437-5002-9D232D129F5B}"/>
          </ac:spMkLst>
        </pc:spChg>
        <pc:spChg chg="add del mod ord">
          <ac:chgData name="De La Rosa, Christian" userId="S::delaroch@iu.edu::d44ae010-b6fa-47d2-96ea-caf52f6ca951" providerId="AD" clId="Web-{32418CE1-AF39-4DD4-9CED-883DECCE0F61}" dt="2023-03-04T16:58:51.417" v="4"/>
          <ac:spMkLst>
            <pc:docMk/>
            <pc:sldMk cId="954284573" sldId="366"/>
            <ac:spMk id="4" creationId="{03094A9A-C9BA-1875-387B-76FD8529F6E9}"/>
          </ac:spMkLst>
        </pc:spChg>
        <pc:graphicFrameChg chg="add del mod ord modGraphic">
          <ac:chgData name="De La Rosa, Christian" userId="S::delaroch@iu.edu::d44ae010-b6fa-47d2-96ea-caf52f6ca951" providerId="AD" clId="Web-{32418CE1-AF39-4DD4-9CED-883DECCE0F61}" dt="2023-03-04T16:58:42.964" v="3"/>
          <ac:graphicFrameMkLst>
            <pc:docMk/>
            <pc:sldMk cId="954284573" sldId="366"/>
            <ac:graphicFrameMk id="6" creationId="{C181E743-2330-6F52-DAFC-6FC1A1C74C42}"/>
          </ac:graphicFrameMkLst>
        </pc:graphicFrameChg>
        <pc:graphicFrameChg chg="add mod ord modGraphic">
          <ac:chgData name="De La Rosa, Christian" userId="S::delaroch@iu.edu::d44ae010-b6fa-47d2-96ea-caf52f6ca951" providerId="AD" clId="Web-{32418CE1-AF39-4DD4-9CED-883DECCE0F61}" dt="2023-03-04T16:59:35.137" v="7" actId="1076"/>
          <ac:graphicFrameMkLst>
            <pc:docMk/>
            <pc:sldMk cId="954284573" sldId="366"/>
            <ac:graphicFrameMk id="8" creationId="{1D95CBC5-2AA7-8B69-FCAF-2D737BB0B81C}"/>
          </ac:graphicFrameMkLst>
        </pc:graphicFrameChg>
      </pc:sldChg>
      <pc:sldChg chg="add replId">
        <pc:chgData name="De La Rosa, Christian" userId="S::delaroch@iu.edu::d44ae010-b6fa-47d2-96ea-caf52f6ca951" providerId="AD" clId="Web-{32418CE1-AF39-4DD4-9CED-883DECCE0F61}" dt="2023-03-04T17:15:20.059" v="9"/>
        <pc:sldMkLst>
          <pc:docMk/>
          <pc:sldMk cId="3411645877" sldId="367"/>
        </pc:sldMkLst>
      </pc:sldChg>
    </pc:docChg>
  </pc:docChgLst>
  <pc:docChgLst>
    <pc:chgData name="Moyo, Sifiso P" userId="S::smoyo@iu.edu::1602a101-43eb-4361-ad37-53a8e46458ad" providerId="AD" clId="Web-{D4F5FB16-9092-49EE-B072-F04BFB62CE7B}"/>
    <pc:docChg chg="addSld delSld modSld">
      <pc:chgData name="Moyo, Sifiso P" userId="S::smoyo@iu.edu::1602a101-43eb-4361-ad37-53a8e46458ad" providerId="AD" clId="Web-{D4F5FB16-9092-49EE-B072-F04BFB62CE7B}" dt="2023-03-04T17:42:59.889" v="162"/>
      <pc:docMkLst>
        <pc:docMk/>
      </pc:docMkLst>
      <pc:sldChg chg="addSp delSp modSp mod setBg modClrScheme modShow chgLayout">
        <pc:chgData name="Moyo, Sifiso P" userId="S::smoyo@iu.edu::1602a101-43eb-4361-ad37-53a8e46458ad" providerId="AD" clId="Web-{D4F5FB16-9092-49EE-B072-F04BFB62CE7B}" dt="2023-03-04T17:20:44.740" v="47" actId="20577"/>
        <pc:sldMkLst>
          <pc:docMk/>
          <pc:sldMk cId="0" sldId="268"/>
        </pc:sldMkLst>
        <pc:spChg chg="mod">
          <ac:chgData name="Moyo, Sifiso P" userId="S::smoyo@iu.edu::1602a101-43eb-4361-ad37-53a8e46458ad" providerId="AD" clId="Web-{D4F5FB16-9092-49EE-B072-F04BFB62CE7B}" dt="2023-03-04T17:20:04.238" v="43" actId="20577"/>
          <ac:spMkLst>
            <pc:docMk/>
            <pc:sldMk cId="0" sldId="268"/>
            <ac:spMk id="210" creationId="{00000000-0000-0000-0000-000000000000}"/>
          </ac:spMkLst>
        </pc:spChg>
        <pc:spChg chg="mod">
          <ac:chgData name="Moyo, Sifiso P" userId="S::smoyo@iu.edu::1602a101-43eb-4361-ad37-53a8e46458ad" providerId="AD" clId="Web-{D4F5FB16-9092-49EE-B072-F04BFB62CE7B}" dt="2023-03-04T17:20:44.740" v="47" actId="20577"/>
          <ac:spMkLst>
            <pc:docMk/>
            <pc:sldMk cId="0" sldId="268"/>
            <ac:spMk id="212" creationId="{00000000-0000-0000-0000-000000000000}"/>
          </ac:spMkLst>
        </pc:spChg>
        <pc:picChg chg="add del mod">
          <ac:chgData name="Moyo, Sifiso P" userId="S::smoyo@iu.edu::1602a101-43eb-4361-ad37-53a8e46458ad" providerId="AD" clId="Web-{D4F5FB16-9092-49EE-B072-F04BFB62CE7B}" dt="2023-03-04T17:18:01.259" v="38"/>
          <ac:picMkLst>
            <pc:docMk/>
            <pc:sldMk cId="0" sldId="268"/>
            <ac:picMk id="2" creationId="{CA2C255F-558E-DBE9-3FBF-CB130D953D06}"/>
          </ac:picMkLst>
        </pc:picChg>
        <pc:picChg chg="add mod">
          <ac:chgData name="Moyo, Sifiso P" userId="S::smoyo@iu.edu::1602a101-43eb-4361-ad37-53a8e46458ad" providerId="AD" clId="Web-{D4F5FB16-9092-49EE-B072-F04BFB62CE7B}" dt="2023-03-04T17:18:21.635" v="41"/>
          <ac:picMkLst>
            <pc:docMk/>
            <pc:sldMk cId="0" sldId="268"/>
            <ac:picMk id="3" creationId="{CCF07F99-36CC-4037-159A-9B458DA8BC16}"/>
          </ac:picMkLst>
        </pc:picChg>
        <pc:picChg chg="del">
          <ac:chgData name="Moyo, Sifiso P" userId="S::smoyo@iu.edu::1602a101-43eb-4361-ad37-53a8e46458ad" providerId="AD" clId="Web-{D4F5FB16-9092-49EE-B072-F04BFB62CE7B}" dt="2023-03-04T17:17:26.524" v="24"/>
          <ac:picMkLst>
            <pc:docMk/>
            <pc:sldMk cId="0" sldId="268"/>
            <ac:picMk id="211" creationId="{00000000-0000-0000-0000-000000000000}"/>
          </ac:picMkLst>
        </pc:picChg>
      </pc:sldChg>
      <pc:sldChg chg="addSp delSp modSp">
        <pc:chgData name="Moyo, Sifiso P" userId="S::smoyo@iu.edu::1602a101-43eb-4361-ad37-53a8e46458ad" providerId="AD" clId="Web-{D4F5FB16-9092-49EE-B072-F04BFB62CE7B}" dt="2023-03-04T17:17:07.554" v="23" actId="14100"/>
        <pc:sldMkLst>
          <pc:docMk/>
          <pc:sldMk cId="0" sldId="269"/>
        </pc:sldMkLst>
        <pc:picChg chg="add mod">
          <ac:chgData name="Moyo, Sifiso P" userId="S::smoyo@iu.edu::1602a101-43eb-4361-ad37-53a8e46458ad" providerId="AD" clId="Web-{D4F5FB16-9092-49EE-B072-F04BFB62CE7B}" dt="2023-03-04T17:17:07.554" v="23" actId="14100"/>
          <ac:picMkLst>
            <pc:docMk/>
            <pc:sldMk cId="0" sldId="269"/>
            <ac:picMk id="2" creationId="{D6CA025F-0779-B817-49D3-C71D19197FFB}"/>
          </ac:picMkLst>
        </pc:picChg>
        <pc:picChg chg="del">
          <ac:chgData name="Moyo, Sifiso P" userId="S::smoyo@iu.edu::1602a101-43eb-4361-ad37-53a8e46458ad" providerId="AD" clId="Web-{D4F5FB16-9092-49EE-B072-F04BFB62CE7B}" dt="2023-03-04T17:16:21.709" v="15"/>
          <ac:picMkLst>
            <pc:docMk/>
            <pc:sldMk cId="0" sldId="269"/>
            <ac:picMk id="217" creationId="{00000000-0000-0000-0000-000000000000}"/>
          </ac:picMkLst>
        </pc:picChg>
      </pc:sldChg>
      <pc:sldChg chg="addSp delSp modSp del">
        <pc:chgData name="Moyo, Sifiso P" userId="S::smoyo@iu.edu::1602a101-43eb-4361-ad37-53a8e46458ad" providerId="AD" clId="Web-{D4F5FB16-9092-49EE-B072-F04BFB62CE7B}" dt="2023-03-04T17:39:42.211" v="152"/>
        <pc:sldMkLst>
          <pc:docMk/>
          <pc:sldMk cId="0" sldId="271"/>
        </pc:sldMkLst>
        <pc:spChg chg="add del mod">
          <ac:chgData name="Moyo, Sifiso P" userId="S::smoyo@iu.edu::1602a101-43eb-4361-ad37-53a8e46458ad" providerId="AD" clId="Web-{D4F5FB16-9092-49EE-B072-F04BFB62CE7B}" dt="2023-03-04T17:23:14.494" v="90" actId="14100"/>
          <ac:spMkLst>
            <pc:docMk/>
            <pc:sldMk cId="0" sldId="271"/>
            <ac:spMk id="232" creationId="{00000000-0000-0000-0000-000000000000}"/>
          </ac:spMkLst>
        </pc:spChg>
        <pc:spChg chg="mod">
          <ac:chgData name="Moyo, Sifiso P" userId="S::smoyo@iu.edu::1602a101-43eb-4361-ad37-53a8e46458ad" providerId="AD" clId="Web-{D4F5FB16-9092-49EE-B072-F04BFB62CE7B}" dt="2023-03-04T17:24:50.200" v="106" actId="20577"/>
          <ac:spMkLst>
            <pc:docMk/>
            <pc:sldMk cId="0" sldId="271"/>
            <ac:spMk id="235" creationId="{00000000-0000-0000-0000-000000000000}"/>
          </ac:spMkLst>
        </pc:spChg>
        <pc:picChg chg="add mod">
          <ac:chgData name="Moyo, Sifiso P" userId="S::smoyo@iu.edu::1602a101-43eb-4361-ad37-53a8e46458ad" providerId="AD" clId="Web-{D4F5FB16-9092-49EE-B072-F04BFB62CE7B}" dt="2023-03-04T17:30:25.507" v="151" actId="14100"/>
          <ac:picMkLst>
            <pc:docMk/>
            <pc:sldMk cId="0" sldId="271"/>
            <ac:picMk id="2" creationId="{3BB8B5A2-FCAB-EF29-9FDE-6E46B10E4425}"/>
          </ac:picMkLst>
        </pc:picChg>
        <pc:picChg chg="del">
          <ac:chgData name="Moyo, Sifiso P" userId="S::smoyo@iu.edu::1602a101-43eb-4361-ad37-53a8e46458ad" providerId="AD" clId="Web-{D4F5FB16-9092-49EE-B072-F04BFB62CE7B}" dt="2023-03-04T17:22:04.195" v="50"/>
          <ac:picMkLst>
            <pc:docMk/>
            <pc:sldMk cId="0" sldId="271"/>
            <ac:picMk id="234" creationId="{00000000-0000-0000-0000-000000000000}"/>
          </ac:picMkLst>
        </pc:picChg>
      </pc:sldChg>
      <pc:sldChg chg="addSp delSp modSp new del mod modClrScheme chgLayout">
        <pc:chgData name="Moyo, Sifiso P" userId="S::smoyo@iu.edu::1602a101-43eb-4361-ad37-53a8e46458ad" providerId="AD" clId="Web-{D4F5FB16-9092-49EE-B072-F04BFB62CE7B}" dt="2023-03-04T15:40:21.752" v="10"/>
        <pc:sldMkLst>
          <pc:docMk/>
          <pc:sldMk cId="1188495759" sldId="361"/>
        </pc:sldMkLst>
        <pc:spChg chg="del">
          <ac:chgData name="Moyo, Sifiso P" userId="S::smoyo@iu.edu::1602a101-43eb-4361-ad37-53a8e46458ad" providerId="AD" clId="Web-{D4F5FB16-9092-49EE-B072-F04BFB62CE7B}" dt="2023-03-04T15:39:57.705" v="8"/>
          <ac:spMkLst>
            <pc:docMk/>
            <pc:sldMk cId="1188495759" sldId="361"/>
            <ac:spMk id="2" creationId="{442F338D-8FFE-4771-029F-DEEC57ADAEA9}"/>
          </ac:spMkLst>
        </pc:spChg>
        <pc:spChg chg="del">
          <ac:chgData name="Moyo, Sifiso P" userId="S::smoyo@iu.edu::1602a101-43eb-4361-ad37-53a8e46458ad" providerId="AD" clId="Web-{D4F5FB16-9092-49EE-B072-F04BFB62CE7B}" dt="2023-03-04T15:39:57.705" v="8"/>
          <ac:spMkLst>
            <pc:docMk/>
            <pc:sldMk cId="1188495759" sldId="361"/>
            <ac:spMk id="3" creationId="{8E5DE1DF-7D79-AB32-5439-59D476B3F827}"/>
          </ac:spMkLst>
        </pc:spChg>
        <pc:spChg chg="del">
          <ac:chgData name="Moyo, Sifiso P" userId="S::smoyo@iu.edu::1602a101-43eb-4361-ad37-53a8e46458ad" providerId="AD" clId="Web-{D4F5FB16-9092-49EE-B072-F04BFB62CE7B}" dt="2023-03-04T15:39:26.110" v="3"/>
          <ac:spMkLst>
            <pc:docMk/>
            <pc:sldMk cId="1188495759" sldId="361"/>
            <ac:spMk id="4" creationId="{3B29DA00-6855-F579-2B1A-0C652F5D3B3B}"/>
          </ac:spMkLst>
        </pc:spChg>
        <pc:spChg chg="add del mod">
          <ac:chgData name="Moyo, Sifiso P" userId="S::smoyo@iu.edu::1602a101-43eb-4361-ad37-53a8e46458ad" providerId="AD" clId="Web-{D4F5FB16-9092-49EE-B072-F04BFB62CE7B}" dt="2023-03-04T15:39:57.705" v="8"/>
          <ac:spMkLst>
            <pc:docMk/>
            <pc:sldMk cId="1188495759" sldId="361"/>
            <ac:spMk id="7" creationId="{65141F4E-5A5B-9188-F6F4-8B1EC64AC142}"/>
          </ac:spMkLst>
        </pc:spChg>
        <pc:spChg chg="add mod">
          <ac:chgData name="Moyo, Sifiso P" userId="S::smoyo@iu.edu::1602a101-43eb-4361-ad37-53a8e46458ad" providerId="AD" clId="Web-{D4F5FB16-9092-49EE-B072-F04BFB62CE7B}" dt="2023-03-04T15:39:57.705" v="8"/>
          <ac:spMkLst>
            <pc:docMk/>
            <pc:sldMk cId="1188495759" sldId="361"/>
            <ac:spMk id="12" creationId="{122F1659-D158-27AD-ABBF-4138D7EC110C}"/>
          </ac:spMkLst>
        </pc:spChg>
        <pc:spChg chg="add mod">
          <ac:chgData name="Moyo, Sifiso P" userId="S::smoyo@iu.edu::1602a101-43eb-4361-ad37-53a8e46458ad" providerId="AD" clId="Web-{D4F5FB16-9092-49EE-B072-F04BFB62CE7B}" dt="2023-03-04T15:39:57.705" v="8"/>
          <ac:spMkLst>
            <pc:docMk/>
            <pc:sldMk cId="1188495759" sldId="361"/>
            <ac:spMk id="14" creationId="{38E4DFD8-3E0B-4E93-D459-E75C21C9108C}"/>
          </ac:spMkLst>
        </pc:spChg>
        <pc:picChg chg="add del mod ord modCrop">
          <ac:chgData name="Moyo, Sifiso P" userId="S::smoyo@iu.edu::1602a101-43eb-4361-ad37-53a8e46458ad" providerId="AD" clId="Web-{D4F5FB16-9092-49EE-B072-F04BFB62CE7B}" dt="2023-03-04T15:39:54.861" v="7"/>
          <ac:picMkLst>
            <pc:docMk/>
            <pc:sldMk cId="1188495759" sldId="361"/>
            <ac:picMk id="5" creationId="{7D4A8C81-12B8-53E5-3BDC-BFBE910FAD30}"/>
          </ac:picMkLst>
        </pc:picChg>
      </pc:sldChg>
      <pc:sldChg chg="new del">
        <pc:chgData name="Moyo, Sifiso P" userId="S::smoyo@iu.edu::1602a101-43eb-4361-ad37-53a8e46458ad" providerId="AD" clId="Web-{D4F5FB16-9092-49EE-B072-F04BFB62CE7B}" dt="2023-03-04T15:31:45.412" v="1"/>
        <pc:sldMkLst>
          <pc:docMk/>
          <pc:sldMk cId="4023917179" sldId="361"/>
        </pc:sldMkLst>
      </pc:sldChg>
      <pc:sldChg chg="addSp delSp modSp new">
        <pc:chgData name="Moyo, Sifiso P" userId="S::smoyo@iu.edu::1602a101-43eb-4361-ad37-53a8e46458ad" providerId="AD" clId="Web-{D4F5FB16-9092-49EE-B072-F04BFB62CE7B}" dt="2023-03-04T17:15:58.458" v="14"/>
        <pc:sldMkLst>
          <pc:docMk/>
          <pc:sldMk cId="3750704664" sldId="362"/>
        </pc:sldMkLst>
        <pc:spChg chg="del">
          <ac:chgData name="Moyo, Sifiso P" userId="S::smoyo@iu.edu::1602a101-43eb-4361-ad37-53a8e46458ad" providerId="AD" clId="Web-{D4F5FB16-9092-49EE-B072-F04BFB62CE7B}" dt="2023-03-04T15:40:56.409" v="11"/>
          <ac:spMkLst>
            <pc:docMk/>
            <pc:sldMk cId="3750704664" sldId="362"/>
            <ac:spMk id="4" creationId="{3412BF9B-AB6B-6D5B-F5A2-1C43DB862836}"/>
          </ac:spMkLst>
        </pc:spChg>
        <pc:spChg chg="add mod">
          <ac:chgData name="Moyo, Sifiso P" userId="S::smoyo@iu.edu::1602a101-43eb-4361-ad37-53a8e46458ad" providerId="AD" clId="Web-{D4F5FB16-9092-49EE-B072-F04BFB62CE7B}" dt="2023-03-04T17:15:58.458" v="14"/>
          <ac:spMkLst>
            <pc:docMk/>
            <pc:sldMk cId="3750704664" sldId="362"/>
            <ac:spMk id="5" creationId="{0FADCFC5-4D5C-BADC-2AD5-9BB003CD5133}"/>
          </ac:spMkLst>
        </pc:spChg>
        <pc:spChg chg="add del mod">
          <ac:chgData name="Moyo, Sifiso P" userId="S::smoyo@iu.edu::1602a101-43eb-4361-ad37-53a8e46458ad" providerId="AD" clId="Web-{D4F5FB16-9092-49EE-B072-F04BFB62CE7B}" dt="2023-03-04T15:41:28.973" v="13"/>
          <ac:spMkLst>
            <pc:docMk/>
            <pc:sldMk cId="3750704664" sldId="362"/>
            <ac:spMk id="7" creationId="{908E9641-7428-9383-16F9-E7720ED20720}"/>
          </ac:spMkLst>
        </pc:spChg>
        <pc:picChg chg="add del mod ord">
          <ac:chgData name="Moyo, Sifiso P" userId="S::smoyo@iu.edu::1602a101-43eb-4361-ad37-53a8e46458ad" providerId="AD" clId="Web-{D4F5FB16-9092-49EE-B072-F04BFB62CE7B}" dt="2023-03-04T15:41:21.582" v="12"/>
          <ac:picMkLst>
            <pc:docMk/>
            <pc:sldMk cId="3750704664" sldId="362"/>
            <ac:picMk id="5" creationId="{C9DC20F9-9A8A-0BD2-588D-4815FC4D7A46}"/>
          </ac:picMkLst>
        </pc:picChg>
        <pc:picChg chg="add del mod ord">
          <ac:chgData name="Moyo, Sifiso P" userId="S::smoyo@iu.edu::1602a101-43eb-4361-ad37-53a8e46458ad" providerId="AD" clId="Web-{D4F5FB16-9092-49EE-B072-F04BFB62CE7B}" dt="2023-03-04T17:15:58.458" v="14"/>
          <ac:picMkLst>
            <pc:docMk/>
            <pc:sldMk cId="3750704664" sldId="362"/>
            <ac:picMk id="8" creationId="{D5334B0A-5391-2343-053A-4DBB15B55387}"/>
          </ac:picMkLst>
        </pc:picChg>
      </pc:sldChg>
      <pc:sldChg chg="addSp delSp modSp new mod setBg">
        <pc:chgData name="Moyo, Sifiso P" userId="S::smoyo@iu.edu::1602a101-43eb-4361-ad37-53a8e46458ad" providerId="AD" clId="Web-{D4F5FB16-9092-49EE-B072-F04BFB62CE7B}" dt="2023-03-04T17:42:59.889" v="162"/>
        <pc:sldMkLst>
          <pc:docMk/>
          <pc:sldMk cId="431095659" sldId="369"/>
        </pc:sldMkLst>
        <pc:spChg chg="mod">
          <ac:chgData name="Moyo, Sifiso P" userId="S::smoyo@iu.edu::1602a101-43eb-4361-ad37-53a8e46458ad" providerId="AD" clId="Web-{D4F5FB16-9092-49EE-B072-F04BFB62CE7B}" dt="2023-03-04T17:30:15.397" v="150" actId="1076"/>
          <ac:spMkLst>
            <pc:docMk/>
            <pc:sldMk cId="431095659" sldId="369"/>
            <ac:spMk id="2" creationId="{A6D383CF-AEE6-AE5F-257D-479FBDEE3A20}"/>
          </ac:spMkLst>
        </pc:spChg>
        <pc:spChg chg="del">
          <ac:chgData name="Moyo, Sifiso P" userId="S::smoyo@iu.edu::1602a101-43eb-4361-ad37-53a8e46458ad" providerId="AD" clId="Web-{D4F5FB16-9092-49EE-B072-F04BFB62CE7B}" dt="2023-03-04T17:25:33.623" v="111"/>
          <ac:spMkLst>
            <pc:docMk/>
            <pc:sldMk cId="431095659" sldId="369"/>
            <ac:spMk id="3" creationId="{E691D830-45D5-9E59-2EAF-0B147DC2887F}"/>
          </ac:spMkLst>
        </pc:spChg>
        <pc:spChg chg="del">
          <ac:chgData name="Moyo, Sifiso P" userId="S::smoyo@iu.edu::1602a101-43eb-4361-ad37-53a8e46458ad" providerId="AD" clId="Web-{D4F5FB16-9092-49EE-B072-F04BFB62CE7B}" dt="2023-03-04T17:25:41.108" v="112"/>
          <ac:spMkLst>
            <pc:docMk/>
            <pc:sldMk cId="431095659" sldId="369"/>
            <ac:spMk id="4" creationId="{05FD8C08-9A64-F1C6-30C8-9071A0619138}"/>
          </ac:spMkLst>
        </pc:spChg>
        <pc:spChg chg="add del mod">
          <ac:chgData name="Moyo, Sifiso P" userId="S::smoyo@iu.edu::1602a101-43eb-4361-ad37-53a8e46458ad" providerId="AD" clId="Web-{D4F5FB16-9092-49EE-B072-F04BFB62CE7B}" dt="2023-03-04T17:26:23.593" v="118"/>
          <ac:spMkLst>
            <pc:docMk/>
            <pc:sldMk cId="431095659" sldId="369"/>
            <ac:spMk id="7" creationId="{E822204C-3A07-6104-8EDE-BD51E8E34878}"/>
          </ac:spMkLst>
        </pc:spChg>
        <pc:spChg chg="add mod">
          <ac:chgData name="Moyo, Sifiso P" userId="S::smoyo@iu.edu::1602a101-43eb-4361-ad37-53a8e46458ad" providerId="AD" clId="Web-{D4F5FB16-9092-49EE-B072-F04BFB62CE7B}" dt="2023-03-04T17:41:03.542" v="160" actId="1076"/>
          <ac:spMkLst>
            <pc:docMk/>
            <pc:sldMk cId="431095659" sldId="369"/>
            <ac:spMk id="9" creationId="{6C7685F1-3A95-2FE7-6396-80CFCAB0B72A}"/>
          </ac:spMkLst>
        </pc:spChg>
        <pc:spChg chg="add del">
          <ac:chgData name="Moyo, Sifiso P" userId="S::smoyo@iu.edu::1602a101-43eb-4361-ad37-53a8e46458ad" providerId="AD" clId="Web-{D4F5FB16-9092-49EE-B072-F04BFB62CE7B}" dt="2023-03-04T17:25:56.890" v="114"/>
          <ac:spMkLst>
            <pc:docMk/>
            <pc:sldMk cId="431095659" sldId="369"/>
            <ac:spMk id="10" creationId="{D4771268-CB57-404A-9271-370EB28F6090}"/>
          </ac:spMkLst>
        </pc:spChg>
        <pc:spChg chg="add">
          <ac:chgData name="Moyo, Sifiso P" userId="S::smoyo@iu.edu::1602a101-43eb-4361-ad37-53a8e46458ad" providerId="AD" clId="Web-{D4F5FB16-9092-49EE-B072-F04BFB62CE7B}" dt="2023-03-04T17:42:11.434" v="161"/>
          <ac:spMkLst>
            <pc:docMk/>
            <pc:sldMk cId="431095659" sldId="369"/>
            <ac:spMk id="11" creationId="{6625A15B-5CEB-79C0-FF26-62F1593B2E65}"/>
          </ac:spMkLst>
        </pc:spChg>
        <pc:spChg chg="add del">
          <ac:chgData name="Moyo, Sifiso P" userId="S::smoyo@iu.edu::1602a101-43eb-4361-ad37-53a8e46458ad" providerId="AD" clId="Web-{D4F5FB16-9092-49EE-B072-F04BFB62CE7B}" dt="2023-03-04T17:26:38.156" v="121"/>
          <ac:spMkLst>
            <pc:docMk/>
            <pc:sldMk cId="431095659" sldId="369"/>
            <ac:spMk id="15" creationId="{6753252F-4873-4F63-801D-CC719279A7D5}"/>
          </ac:spMkLst>
        </pc:spChg>
        <pc:spChg chg="add del">
          <ac:chgData name="Moyo, Sifiso P" userId="S::smoyo@iu.edu::1602a101-43eb-4361-ad37-53a8e46458ad" providerId="AD" clId="Web-{D4F5FB16-9092-49EE-B072-F04BFB62CE7B}" dt="2023-03-04T17:26:38.156" v="121"/>
          <ac:spMkLst>
            <pc:docMk/>
            <pc:sldMk cId="431095659" sldId="369"/>
            <ac:spMk id="17" creationId="{047C8CCB-F95D-4249-92DD-651249D3535A}"/>
          </ac:spMkLst>
        </pc:spChg>
        <pc:spChg chg="add del">
          <ac:chgData name="Moyo, Sifiso P" userId="S::smoyo@iu.edu::1602a101-43eb-4361-ad37-53a8e46458ad" providerId="AD" clId="Web-{D4F5FB16-9092-49EE-B072-F04BFB62CE7B}" dt="2023-03-04T17:28:25.441" v="141"/>
          <ac:spMkLst>
            <pc:docMk/>
            <pc:sldMk cId="431095659" sldId="369"/>
            <ac:spMk id="22" creationId="{B34F5AD2-EDBD-4BBD-A55C-EAFFD0C7097A}"/>
          </ac:spMkLst>
        </pc:spChg>
        <pc:spChg chg="add del">
          <ac:chgData name="Moyo, Sifiso P" userId="S::smoyo@iu.edu::1602a101-43eb-4361-ad37-53a8e46458ad" providerId="AD" clId="Web-{D4F5FB16-9092-49EE-B072-F04BFB62CE7B}" dt="2023-03-04T17:28:25.441" v="141"/>
          <ac:spMkLst>
            <pc:docMk/>
            <pc:sldMk cId="431095659" sldId="369"/>
            <ac:spMk id="24" creationId="{C3896A03-3945-419A-B66B-4EE266EDD152}"/>
          </ac:spMkLst>
        </pc:spChg>
        <pc:spChg chg="add del">
          <ac:chgData name="Moyo, Sifiso P" userId="S::smoyo@iu.edu::1602a101-43eb-4361-ad37-53a8e46458ad" providerId="AD" clId="Web-{D4F5FB16-9092-49EE-B072-F04BFB62CE7B}" dt="2023-03-04T17:28:25.441" v="141"/>
          <ac:spMkLst>
            <pc:docMk/>
            <pc:sldMk cId="431095659" sldId="369"/>
            <ac:spMk id="26" creationId="{6832F003-FCA6-4CFB-A2EA-308F3AA257D1}"/>
          </ac:spMkLst>
        </pc:spChg>
        <pc:spChg chg="add del">
          <ac:chgData name="Moyo, Sifiso P" userId="S::smoyo@iu.edu::1602a101-43eb-4361-ad37-53a8e46458ad" providerId="AD" clId="Web-{D4F5FB16-9092-49EE-B072-F04BFB62CE7B}" dt="2023-03-04T17:28:23.675" v="138"/>
          <ac:spMkLst>
            <pc:docMk/>
            <pc:sldMk cId="431095659" sldId="369"/>
            <ac:spMk id="28" creationId="{76906711-0AFB-47DD-A4B6-4E94B38B8C91}"/>
          </ac:spMkLst>
        </pc:spChg>
        <pc:spChg chg="add del">
          <ac:chgData name="Moyo, Sifiso P" userId="S::smoyo@iu.edu::1602a101-43eb-4361-ad37-53a8e46458ad" providerId="AD" clId="Web-{D4F5FB16-9092-49EE-B072-F04BFB62CE7B}" dt="2023-03-04T17:28:23.675" v="138"/>
          <ac:spMkLst>
            <pc:docMk/>
            <pc:sldMk cId="431095659" sldId="369"/>
            <ac:spMk id="29" creationId="{AA91F649-894C-41F6-A21D-3D1AC558E934}"/>
          </ac:spMkLst>
        </pc:spChg>
        <pc:spChg chg="add del">
          <ac:chgData name="Moyo, Sifiso P" userId="S::smoyo@iu.edu::1602a101-43eb-4361-ad37-53a8e46458ad" providerId="AD" clId="Web-{D4F5FB16-9092-49EE-B072-F04BFB62CE7B}" dt="2023-03-04T17:28:23.675" v="138"/>
          <ac:spMkLst>
            <pc:docMk/>
            <pc:sldMk cId="431095659" sldId="369"/>
            <ac:spMk id="30" creationId="{56037404-66BD-46B5-9323-1B531319671A}"/>
          </ac:spMkLst>
        </pc:spChg>
        <pc:spChg chg="add del">
          <ac:chgData name="Moyo, Sifiso P" userId="S::smoyo@iu.edu::1602a101-43eb-4361-ad37-53a8e46458ad" providerId="AD" clId="Web-{D4F5FB16-9092-49EE-B072-F04BFB62CE7B}" dt="2023-03-04T17:28:17.550" v="134"/>
          <ac:spMkLst>
            <pc:docMk/>
            <pc:sldMk cId="431095659" sldId="369"/>
            <ac:spMk id="31" creationId="{A8384FB5-9ADC-4DDC-881B-597D56F5B15D}"/>
          </ac:spMkLst>
        </pc:spChg>
        <pc:spChg chg="add del">
          <ac:chgData name="Moyo, Sifiso P" userId="S::smoyo@iu.edu::1602a101-43eb-4361-ad37-53a8e46458ad" providerId="AD" clId="Web-{D4F5FB16-9092-49EE-B072-F04BFB62CE7B}" dt="2023-03-04T17:28:25.425" v="140"/>
          <ac:spMkLst>
            <pc:docMk/>
            <pc:sldMk cId="431095659" sldId="369"/>
            <ac:spMk id="32" creationId="{C3896A03-3945-419A-B66B-4EE266EDD152}"/>
          </ac:spMkLst>
        </pc:spChg>
        <pc:spChg chg="add del">
          <ac:chgData name="Moyo, Sifiso P" userId="S::smoyo@iu.edu::1602a101-43eb-4361-ad37-53a8e46458ad" providerId="AD" clId="Web-{D4F5FB16-9092-49EE-B072-F04BFB62CE7B}" dt="2023-03-04T17:28:17.550" v="134"/>
          <ac:spMkLst>
            <pc:docMk/>
            <pc:sldMk cId="431095659" sldId="369"/>
            <ac:spMk id="33" creationId="{1199E1B1-A8C0-4FE8-A5A8-1CB41D69F857}"/>
          </ac:spMkLst>
        </pc:spChg>
        <pc:spChg chg="add del">
          <ac:chgData name="Moyo, Sifiso P" userId="S::smoyo@iu.edu::1602a101-43eb-4361-ad37-53a8e46458ad" providerId="AD" clId="Web-{D4F5FB16-9092-49EE-B072-F04BFB62CE7B}" dt="2023-03-04T17:28:25.425" v="140"/>
          <ac:spMkLst>
            <pc:docMk/>
            <pc:sldMk cId="431095659" sldId="369"/>
            <ac:spMk id="34" creationId="{B34F5AD2-EDBD-4BBD-A55C-EAFFD0C7097A}"/>
          </ac:spMkLst>
        </pc:spChg>
        <pc:spChg chg="add del">
          <ac:chgData name="Moyo, Sifiso P" userId="S::smoyo@iu.edu::1602a101-43eb-4361-ad37-53a8e46458ad" providerId="AD" clId="Web-{D4F5FB16-9092-49EE-B072-F04BFB62CE7B}" dt="2023-03-04T17:28:17.550" v="134"/>
          <ac:spMkLst>
            <pc:docMk/>
            <pc:sldMk cId="431095659" sldId="369"/>
            <ac:spMk id="35" creationId="{84A8DE83-DE75-4B41-9DB4-A7EC0B0DEC0B}"/>
          </ac:spMkLst>
        </pc:spChg>
        <pc:spChg chg="add">
          <ac:chgData name="Moyo, Sifiso P" userId="S::smoyo@iu.edu::1602a101-43eb-4361-ad37-53a8e46458ad" providerId="AD" clId="Web-{D4F5FB16-9092-49EE-B072-F04BFB62CE7B}" dt="2023-03-04T17:28:25.441" v="141"/>
          <ac:spMkLst>
            <pc:docMk/>
            <pc:sldMk cId="431095659" sldId="369"/>
            <ac:spMk id="36" creationId="{A8384FB5-9ADC-4DDC-881B-597D56F5B15D}"/>
          </ac:spMkLst>
        </pc:spChg>
        <pc:spChg chg="add del">
          <ac:chgData name="Moyo, Sifiso P" userId="S::smoyo@iu.edu::1602a101-43eb-4361-ad37-53a8e46458ad" providerId="AD" clId="Web-{D4F5FB16-9092-49EE-B072-F04BFB62CE7B}" dt="2023-03-04T17:28:17.550" v="134"/>
          <ac:spMkLst>
            <pc:docMk/>
            <pc:sldMk cId="431095659" sldId="369"/>
            <ac:spMk id="37" creationId="{A7009A0A-BEF5-4EAC-AF15-E4F9F002E239}"/>
          </ac:spMkLst>
        </pc:spChg>
        <pc:spChg chg="add">
          <ac:chgData name="Moyo, Sifiso P" userId="S::smoyo@iu.edu::1602a101-43eb-4361-ad37-53a8e46458ad" providerId="AD" clId="Web-{D4F5FB16-9092-49EE-B072-F04BFB62CE7B}" dt="2023-03-04T17:28:25.441" v="141"/>
          <ac:spMkLst>
            <pc:docMk/>
            <pc:sldMk cId="431095659" sldId="369"/>
            <ac:spMk id="38" creationId="{1199E1B1-A8C0-4FE8-A5A8-1CB41D69F857}"/>
          </ac:spMkLst>
        </pc:spChg>
        <pc:spChg chg="add">
          <ac:chgData name="Moyo, Sifiso P" userId="S::smoyo@iu.edu::1602a101-43eb-4361-ad37-53a8e46458ad" providerId="AD" clId="Web-{D4F5FB16-9092-49EE-B072-F04BFB62CE7B}" dt="2023-03-04T17:28:25.441" v="141"/>
          <ac:spMkLst>
            <pc:docMk/>
            <pc:sldMk cId="431095659" sldId="369"/>
            <ac:spMk id="39" creationId="{84A8DE83-DE75-4B41-9DB4-A7EC0B0DEC0B}"/>
          </ac:spMkLst>
        </pc:spChg>
        <pc:spChg chg="add">
          <ac:chgData name="Moyo, Sifiso P" userId="S::smoyo@iu.edu::1602a101-43eb-4361-ad37-53a8e46458ad" providerId="AD" clId="Web-{D4F5FB16-9092-49EE-B072-F04BFB62CE7B}" dt="2023-03-04T17:28:25.441" v="141"/>
          <ac:spMkLst>
            <pc:docMk/>
            <pc:sldMk cId="431095659" sldId="369"/>
            <ac:spMk id="40" creationId="{A7009A0A-BEF5-4EAC-AF15-E4F9F002E239}"/>
          </ac:spMkLst>
        </pc:spChg>
        <pc:picChg chg="add del mod ord modCrop">
          <ac:chgData name="Moyo, Sifiso P" userId="S::smoyo@iu.edu::1602a101-43eb-4361-ad37-53a8e46458ad" providerId="AD" clId="Web-{D4F5FB16-9092-49EE-B072-F04BFB62CE7B}" dt="2023-03-04T17:26:11.562" v="117"/>
          <ac:picMkLst>
            <pc:docMk/>
            <pc:sldMk cId="431095659" sldId="369"/>
            <ac:picMk id="5" creationId="{063727F1-03DE-8914-F798-B87054A07E40}"/>
          </ac:picMkLst>
        </pc:picChg>
        <pc:picChg chg="add mod ord modCrop">
          <ac:chgData name="Moyo, Sifiso P" userId="S::smoyo@iu.edu::1602a101-43eb-4361-ad37-53a8e46458ad" providerId="AD" clId="Web-{D4F5FB16-9092-49EE-B072-F04BFB62CE7B}" dt="2023-03-04T17:28:25.441" v="141"/>
          <ac:picMkLst>
            <pc:docMk/>
            <pc:sldMk cId="431095659" sldId="369"/>
            <ac:picMk id="8" creationId="{CAB7A12B-8CD8-6F2D-DB61-1FE682E26488}"/>
          </ac:picMkLst>
        </pc:picChg>
      </pc:sldChg>
      <pc:sldChg chg="new del">
        <pc:chgData name="Moyo, Sifiso P" userId="S::smoyo@iu.edu::1602a101-43eb-4361-ad37-53a8e46458ad" providerId="AD" clId="Web-{D4F5FB16-9092-49EE-B072-F04BFB62CE7B}" dt="2023-03-04T17:20:56.615" v="49"/>
        <pc:sldMkLst>
          <pc:docMk/>
          <pc:sldMk cId="718209578" sldId="369"/>
        </pc:sldMkLst>
      </pc:sldChg>
    </pc:docChg>
  </pc:docChgLst>
  <pc:docChgLst>
    <pc:chgData name="De La Rosa, Christian" userId="S::delaroch@iu.edu::d44ae010-b6fa-47d2-96ea-caf52f6ca951" providerId="AD" clId="Web-{AECE113A-8220-450D-BC96-5F38C4C18EB5}"/>
    <pc:docChg chg="addSld delSld">
      <pc:chgData name="De La Rosa, Christian" userId="S::delaroch@iu.edu::d44ae010-b6fa-47d2-96ea-caf52f6ca951" providerId="AD" clId="Web-{AECE113A-8220-450D-BC96-5F38C4C18EB5}" dt="2023-03-04T15:31:53.452" v="1"/>
      <pc:docMkLst>
        <pc:docMk/>
      </pc:docMkLst>
      <pc:sldChg chg="new del">
        <pc:chgData name="De La Rosa, Christian" userId="S::delaroch@iu.edu::d44ae010-b6fa-47d2-96ea-caf52f6ca951" providerId="AD" clId="Web-{AECE113A-8220-450D-BC96-5F38C4C18EB5}" dt="2023-03-04T15:31:53.452" v="1"/>
        <pc:sldMkLst>
          <pc:docMk/>
          <pc:sldMk cId="2547839835" sldId="362"/>
        </pc:sldMkLst>
      </pc:sldChg>
    </pc:docChg>
  </pc:docChgLst>
  <pc:docChgLst>
    <pc:chgData name="De La Rosa, Christian" userId="S::delaroch@iu.edu::d44ae010-b6fa-47d2-96ea-caf52f6ca951" providerId="AD" clId="Web-{567F0748-2211-43C9-BF3D-ED9D29F272B8}"/>
    <pc:docChg chg="delSld modSld">
      <pc:chgData name="De La Rosa, Christian" userId="S::delaroch@iu.edu::d44ae010-b6fa-47d2-96ea-caf52f6ca951" providerId="AD" clId="Web-{567F0748-2211-43C9-BF3D-ED9D29F272B8}" dt="2023-03-07T03:39:20.616" v="230"/>
      <pc:docMkLst>
        <pc:docMk/>
      </pc:docMkLst>
      <pc:sldChg chg="modSp modNotes">
        <pc:chgData name="De La Rosa, Christian" userId="S::delaroch@iu.edu::d44ae010-b6fa-47d2-96ea-caf52f6ca951" providerId="AD" clId="Web-{567F0748-2211-43C9-BF3D-ED9D29F272B8}" dt="2023-03-07T03:34:55.806" v="149"/>
        <pc:sldMkLst>
          <pc:docMk/>
          <pc:sldMk cId="0" sldId="263"/>
        </pc:sldMkLst>
        <pc:spChg chg="mod">
          <ac:chgData name="De La Rosa, Christian" userId="S::delaroch@iu.edu::d44ae010-b6fa-47d2-96ea-caf52f6ca951" providerId="AD" clId="Web-{567F0748-2211-43C9-BF3D-ED9D29F272B8}" dt="2023-03-07T03:29:08.108" v="114" actId="20577"/>
          <ac:spMkLst>
            <pc:docMk/>
            <pc:sldMk cId="0" sldId="263"/>
            <ac:spMk id="174" creationId="{00000000-0000-0000-0000-000000000000}"/>
          </ac:spMkLst>
        </pc:spChg>
      </pc:sldChg>
      <pc:sldChg chg="del">
        <pc:chgData name="De La Rosa, Christian" userId="S::delaroch@iu.edu::d44ae010-b6fa-47d2-96ea-caf52f6ca951" providerId="AD" clId="Web-{567F0748-2211-43C9-BF3D-ED9D29F272B8}" dt="2023-03-07T03:37:15.222" v="179"/>
        <pc:sldMkLst>
          <pc:docMk/>
          <pc:sldMk cId="0" sldId="265"/>
        </pc:sldMkLst>
      </pc:sldChg>
      <pc:sldChg chg="modNotes">
        <pc:chgData name="De La Rosa, Christian" userId="S::delaroch@iu.edu::d44ae010-b6fa-47d2-96ea-caf52f6ca951" providerId="AD" clId="Web-{567F0748-2211-43C9-BF3D-ED9D29F272B8}" dt="2023-03-07T03:39:20.616" v="230"/>
        <pc:sldMkLst>
          <pc:docMk/>
          <pc:sldMk cId="2163097265" sldId="364"/>
        </pc:sldMkLst>
      </pc:sldChg>
      <pc:sldChg chg="modNotes">
        <pc:chgData name="De La Rosa, Christian" userId="S::delaroch@iu.edu::d44ae010-b6fa-47d2-96ea-caf52f6ca951" providerId="AD" clId="Web-{567F0748-2211-43C9-BF3D-ED9D29F272B8}" dt="2023-03-07T03:37:13.019" v="178"/>
        <pc:sldMkLst>
          <pc:docMk/>
          <pc:sldMk cId="3327008663" sldId="376"/>
        </pc:sldMkLst>
      </pc:sldChg>
    </pc:docChg>
  </pc:docChgLst>
  <pc:docChgLst>
    <pc:chgData name="De La Rosa, Christian" userId="S::delaroch@iu.edu::d44ae010-b6fa-47d2-96ea-caf52f6ca951" providerId="AD" clId="Web-{34E14417-846A-4BCC-A77C-D704D7D1007E}"/>
    <pc:docChg chg="addSld modSld">
      <pc:chgData name="De La Rosa, Christian" userId="S::delaroch@iu.edu::d44ae010-b6fa-47d2-96ea-caf52f6ca951" providerId="AD" clId="Web-{34E14417-846A-4BCC-A77C-D704D7D1007E}" dt="2023-03-05T23:43:18.721" v="1809"/>
      <pc:docMkLst>
        <pc:docMk/>
      </pc:docMkLst>
      <pc:sldChg chg="modNotes">
        <pc:chgData name="De La Rosa, Christian" userId="S::delaroch@iu.edu::d44ae010-b6fa-47d2-96ea-caf52f6ca951" providerId="AD" clId="Web-{34E14417-846A-4BCC-A77C-D704D7D1007E}" dt="2023-03-05T23:37:05.009" v="1582"/>
        <pc:sldMkLst>
          <pc:docMk/>
          <pc:sldMk cId="0" sldId="258"/>
        </pc:sldMkLst>
      </pc:sldChg>
      <pc:sldChg chg="modNotes">
        <pc:chgData name="De La Rosa, Christian" userId="S::delaroch@iu.edu::d44ae010-b6fa-47d2-96ea-caf52f6ca951" providerId="AD" clId="Web-{34E14417-846A-4BCC-A77C-D704D7D1007E}" dt="2023-03-05T23:37:44.432" v="1613"/>
        <pc:sldMkLst>
          <pc:docMk/>
          <pc:sldMk cId="0" sldId="260"/>
        </pc:sldMkLst>
      </pc:sldChg>
      <pc:sldChg chg="modSp modNotes">
        <pc:chgData name="De La Rosa, Christian" userId="S::delaroch@iu.edu::d44ae010-b6fa-47d2-96ea-caf52f6ca951" providerId="AD" clId="Web-{34E14417-846A-4BCC-A77C-D704D7D1007E}" dt="2023-03-05T23:39:09.918" v="1711"/>
        <pc:sldMkLst>
          <pc:docMk/>
          <pc:sldMk cId="0" sldId="261"/>
        </pc:sldMkLst>
        <pc:spChg chg="mod">
          <ac:chgData name="De La Rosa, Christian" userId="S::delaroch@iu.edu::d44ae010-b6fa-47d2-96ea-caf52f6ca951" providerId="AD" clId="Web-{34E14417-846A-4BCC-A77C-D704D7D1007E}" dt="2023-03-05T21:41:09.429" v="51" actId="20577"/>
          <ac:spMkLst>
            <pc:docMk/>
            <pc:sldMk cId="0" sldId="261"/>
            <ac:spMk id="159" creationId="{00000000-0000-0000-0000-000000000000}"/>
          </ac:spMkLst>
        </pc:spChg>
      </pc:sldChg>
      <pc:sldChg chg="modNotes">
        <pc:chgData name="De La Rosa, Christian" userId="S::delaroch@iu.edu::d44ae010-b6fa-47d2-96ea-caf52f6ca951" providerId="AD" clId="Web-{34E14417-846A-4BCC-A77C-D704D7D1007E}" dt="2023-03-05T23:38:54.902" v="1705"/>
        <pc:sldMkLst>
          <pc:docMk/>
          <pc:sldMk cId="0" sldId="262"/>
        </pc:sldMkLst>
      </pc:sldChg>
      <pc:sldChg chg="modNotes">
        <pc:chgData name="De La Rosa, Christian" userId="S::delaroch@iu.edu::d44ae010-b6fa-47d2-96ea-caf52f6ca951" providerId="AD" clId="Web-{34E14417-846A-4BCC-A77C-D704D7D1007E}" dt="2023-03-05T23:39:11.293" v="1712"/>
        <pc:sldMkLst>
          <pc:docMk/>
          <pc:sldMk cId="0" sldId="263"/>
        </pc:sldMkLst>
      </pc:sldChg>
      <pc:sldChg chg="addSp delSp modSp modNotes">
        <pc:chgData name="De La Rosa, Christian" userId="S::delaroch@iu.edu::d44ae010-b6fa-47d2-96ea-caf52f6ca951" providerId="AD" clId="Web-{34E14417-846A-4BCC-A77C-D704D7D1007E}" dt="2023-03-05T23:43:10.846" v="1807"/>
        <pc:sldMkLst>
          <pc:docMk/>
          <pc:sldMk cId="0" sldId="264"/>
        </pc:sldMkLst>
        <pc:graphicFrameChg chg="del mod modGraphic">
          <ac:chgData name="De La Rosa, Christian" userId="S::delaroch@iu.edu::d44ae010-b6fa-47d2-96ea-caf52f6ca951" providerId="AD" clId="Web-{34E14417-846A-4BCC-A77C-D704D7D1007E}" dt="2023-03-05T22:59:57.011" v="573"/>
          <ac:graphicFrameMkLst>
            <pc:docMk/>
            <pc:sldMk cId="0" sldId="264"/>
            <ac:graphicFrameMk id="2" creationId="{E3F6A403-BB3D-C023-2D76-09244B4B45A0}"/>
          </ac:graphicFrameMkLst>
        </pc:graphicFrameChg>
        <pc:graphicFrameChg chg="add del mod modGraphic">
          <ac:chgData name="De La Rosa, Christian" userId="S::delaroch@iu.edu::d44ae010-b6fa-47d2-96ea-caf52f6ca951" providerId="AD" clId="Web-{34E14417-846A-4BCC-A77C-D704D7D1007E}" dt="2023-03-05T22:48:58.789" v="316"/>
          <ac:graphicFrameMkLst>
            <pc:docMk/>
            <pc:sldMk cId="0" sldId="264"/>
            <ac:graphicFrameMk id="3" creationId="{3A79C026-2596-4FA1-A090-168DCC4F011E}"/>
          </ac:graphicFrameMkLst>
        </pc:graphicFrameChg>
        <pc:graphicFrameChg chg="add mod modGraphic">
          <ac:chgData name="De La Rosa, Christian" userId="S::delaroch@iu.edu::d44ae010-b6fa-47d2-96ea-caf52f6ca951" providerId="AD" clId="Web-{34E14417-846A-4BCC-A77C-D704D7D1007E}" dt="2023-03-05T23:43:10.846" v="1807"/>
          <ac:graphicFrameMkLst>
            <pc:docMk/>
            <pc:sldMk cId="0" sldId="264"/>
            <ac:graphicFrameMk id="5" creationId="{20F92353-5465-33A7-6840-550A5F25C883}"/>
          </ac:graphicFrameMkLst>
        </pc:graphicFrameChg>
        <pc:picChg chg="add del mod">
          <ac:chgData name="De La Rosa, Christian" userId="S::delaroch@iu.edu::d44ae010-b6fa-47d2-96ea-caf52f6ca951" providerId="AD" clId="Web-{34E14417-846A-4BCC-A77C-D704D7D1007E}" dt="2023-03-05T22:59:10.317" v="566"/>
          <ac:picMkLst>
            <pc:docMk/>
            <pc:sldMk cId="0" sldId="264"/>
            <ac:picMk id="4" creationId="{E1D31A50-40B9-2E3D-EF3F-8614FAE833E6}"/>
          </ac:picMkLst>
        </pc:picChg>
        <pc:picChg chg="del">
          <ac:chgData name="De La Rosa, Christian" userId="S::delaroch@iu.edu::d44ae010-b6fa-47d2-96ea-caf52f6ca951" providerId="AD" clId="Web-{34E14417-846A-4BCC-A77C-D704D7D1007E}" dt="2023-03-05T23:04:49.025" v="732"/>
          <ac:picMkLst>
            <pc:docMk/>
            <pc:sldMk cId="0" sldId="264"/>
            <ac:picMk id="184" creationId="{00000000-0000-0000-0000-000000000000}"/>
          </ac:picMkLst>
        </pc:picChg>
      </pc:sldChg>
      <pc:sldChg chg="modSp mod modShow">
        <pc:chgData name="De La Rosa, Christian" userId="S::delaroch@iu.edu::d44ae010-b6fa-47d2-96ea-caf52f6ca951" providerId="AD" clId="Web-{34E14417-846A-4BCC-A77C-D704D7D1007E}" dt="2023-03-05T23:43:18.721" v="1809"/>
        <pc:sldMkLst>
          <pc:docMk/>
          <pc:sldMk cId="0" sldId="265"/>
        </pc:sldMkLst>
        <pc:picChg chg="mod">
          <ac:chgData name="De La Rosa, Christian" userId="S::delaroch@iu.edu::d44ae010-b6fa-47d2-96ea-caf52f6ca951" providerId="AD" clId="Web-{34E14417-846A-4BCC-A77C-D704D7D1007E}" dt="2023-03-05T23:33:46.661" v="1530" actId="14100"/>
          <ac:picMkLst>
            <pc:docMk/>
            <pc:sldMk cId="0" sldId="265"/>
            <ac:picMk id="191" creationId="{00000000-0000-0000-0000-000000000000}"/>
          </ac:picMkLst>
        </pc:picChg>
      </pc:sldChg>
      <pc:sldChg chg="modNotes">
        <pc:chgData name="De La Rosa, Christian" userId="S::delaroch@iu.edu::d44ae010-b6fa-47d2-96ea-caf52f6ca951" providerId="AD" clId="Web-{34E14417-846A-4BCC-A77C-D704D7D1007E}" dt="2023-03-05T23:40:10.326" v="1743"/>
        <pc:sldMkLst>
          <pc:docMk/>
          <pc:sldMk cId="0" sldId="267"/>
        </pc:sldMkLst>
      </pc:sldChg>
      <pc:sldChg chg="modNotes">
        <pc:chgData name="De La Rosa, Christian" userId="S::delaroch@iu.edu::d44ae010-b6fa-47d2-96ea-caf52f6ca951" providerId="AD" clId="Web-{34E14417-846A-4BCC-A77C-D704D7D1007E}" dt="2023-03-05T23:40:21.217" v="1749"/>
        <pc:sldMkLst>
          <pc:docMk/>
          <pc:sldMk cId="0" sldId="268"/>
        </pc:sldMkLst>
      </pc:sldChg>
      <pc:sldChg chg="modNotes">
        <pc:chgData name="De La Rosa, Christian" userId="S::delaroch@iu.edu::d44ae010-b6fa-47d2-96ea-caf52f6ca951" providerId="AD" clId="Web-{34E14417-846A-4BCC-A77C-D704D7D1007E}" dt="2023-03-05T23:40:27.170" v="1757"/>
        <pc:sldMkLst>
          <pc:docMk/>
          <pc:sldMk cId="0" sldId="269"/>
        </pc:sldMkLst>
      </pc:sldChg>
      <pc:sldChg chg="modNotes">
        <pc:chgData name="De La Rosa, Christian" userId="S::delaroch@iu.edu::d44ae010-b6fa-47d2-96ea-caf52f6ca951" providerId="AD" clId="Web-{34E14417-846A-4BCC-A77C-D704D7D1007E}" dt="2023-03-05T23:40:35.249" v="1763"/>
        <pc:sldMkLst>
          <pc:docMk/>
          <pc:sldMk cId="0" sldId="270"/>
        </pc:sldMkLst>
      </pc:sldChg>
      <pc:sldChg chg="modNotes">
        <pc:chgData name="De La Rosa, Christian" userId="S::delaroch@iu.edu::d44ae010-b6fa-47d2-96ea-caf52f6ca951" providerId="AD" clId="Web-{34E14417-846A-4BCC-A77C-D704D7D1007E}" dt="2023-03-05T23:37:27.025" v="1594"/>
        <pc:sldMkLst>
          <pc:docMk/>
          <pc:sldMk cId="0" sldId="272"/>
        </pc:sldMkLst>
      </pc:sldChg>
      <pc:sldChg chg="modNotes">
        <pc:chgData name="De La Rosa, Christian" userId="S::delaroch@iu.edu::d44ae010-b6fa-47d2-96ea-caf52f6ca951" providerId="AD" clId="Web-{34E14417-846A-4BCC-A77C-D704D7D1007E}" dt="2023-03-05T23:41:25.484" v="1783"/>
        <pc:sldMkLst>
          <pc:docMk/>
          <pc:sldMk cId="2365651766" sldId="350"/>
        </pc:sldMkLst>
      </pc:sldChg>
      <pc:sldChg chg="modNotes">
        <pc:chgData name="De La Rosa, Christian" userId="S::delaroch@iu.edu::d44ae010-b6fa-47d2-96ea-caf52f6ca951" providerId="AD" clId="Web-{34E14417-846A-4BCC-A77C-D704D7D1007E}" dt="2023-03-05T23:41:12.953" v="1780"/>
        <pc:sldMkLst>
          <pc:docMk/>
          <pc:sldMk cId="3672692075" sldId="353"/>
        </pc:sldMkLst>
      </pc:sldChg>
      <pc:sldChg chg="modNotes">
        <pc:chgData name="De La Rosa, Christian" userId="S::delaroch@iu.edu::d44ae010-b6fa-47d2-96ea-caf52f6ca951" providerId="AD" clId="Web-{34E14417-846A-4BCC-A77C-D704D7D1007E}" dt="2023-03-05T23:40:01.967" v="1739"/>
        <pc:sldMkLst>
          <pc:docMk/>
          <pc:sldMk cId="1633162694" sldId="357"/>
        </pc:sldMkLst>
      </pc:sldChg>
      <pc:sldChg chg="modNotes">
        <pc:chgData name="De La Rosa, Christian" userId="S::delaroch@iu.edu::d44ae010-b6fa-47d2-96ea-caf52f6ca951" providerId="AD" clId="Web-{34E14417-846A-4BCC-A77C-D704D7D1007E}" dt="2023-03-05T23:39:54.935" v="1736"/>
        <pc:sldMkLst>
          <pc:docMk/>
          <pc:sldMk cId="2493711256" sldId="359"/>
        </pc:sldMkLst>
      </pc:sldChg>
      <pc:sldChg chg="modNotes">
        <pc:chgData name="De La Rosa, Christian" userId="S::delaroch@iu.edu::d44ae010-b6fa-47d2-96ea-caf52f6ca951" providerId="AD" clId="Web-{34E14417-846A-4BCC-A77C-D704D7D1007E}" dt="2023-03-05T23:41:35.266" v="1786"/>
        <pc:sldMkLst>
          <pc:docMk/>
          <pc:sldMk cId="478340948" sldId="363"/>
        </pc:sldMkLst>
      </pc:sldChg>
      <pc:sldChg chg="modNotes">
        <pc:chgData name="De La Rosa, Christian" userId="S::delaroch@iu.edu::d44ae010-b6fa-47d2-96ea-caf52f6ca951" providerId="AD" clId="Web-{34E14417-846A-4BCC-A77C-D704D7D1007E}" dt="2023-03-05T23:38:27.714" v="1629"/>
        <pc:sldMkLst>
          <pc:docMk/>
          <pc:sldMk cId="2163097265" sldId="364"/>
        </pc:sldMkLst>
      </pc:sldChg>
      <pc:sldChg chg="modNotes">
        <pc:chgData name="De La Rosa, Christian" userId="S::delaroch@iu.edu::d44ae010-b6fa-47d2-96ea-caf52f6ca951" providerId="AD" clId="Web-{34E14417-846A-4BCC-A77C-D704D7D1007E}" dt="2023-03-05T23:37:54.120" v="1617"/>
        <pc:sldMkLst>
          <pc:docMk/>
          <pc:sldMk cId="2506094953" sldId="365"/>
        </pc:sldMkLst>
      </pc:sldChg>
      <pc:sldChg chg="modNotes">
        <pc:chgData name="De La Rosa, Christian" userId="S::delaroch@iu.edu::d44ae010-b6fa-47d2-96ea-caf52f6ca951" providerId="AD" clId="Web-{34E14417-846A-4BCC-A77C-D704D7D1007E}" dt="2023-03-05T23:35:54.586" v="1542"/>
        <pc:sldMkLst>
          <pc:docMk/>
          <pc:sldMk cId="699324533" sldId="366"/>
        </pc:sldMkLst>
      </pc:sldChg>
      <pc:sldChg chg="modNotes">
        <pc:chgData name="De La Rosa, Christian" userId="S::delaroch@iu.edu::d44ae010-b6fa-47d2-96ea-caf52f6ca951" providerId="AD" clId="Web-{34E14417-846A-4BCC-A77C-D704D7D1007E}" dt="2023-03-05T23:37:18.385" v="1589"/>
        <pc:sldMkLst>
          <pc:docMk/>
          <pc:sldMk cId="2832407104" sldId="368"/>
        </pc:sldMkLst>
      </pc:sldChg>
      <pc:sldChg chg="modNotes">
        <pc:chgData name="De La Rosa, Christian" userId="S::delaroch@iu.edu::d44ae010-b6fa-47d2-96ea-caf52f6ca951" providerId="AD" clId="Web-{34E14417-846A-4BCC-A77C-D704D7D1007E}" dt="2023-03-05T23:40:43.718" v="1772"/>
        <pc:sldMkLst>
          <pc:docMk/>
          <pc:sldMk cId="431095659" sldId="369"/>
        </pc:sldMkLst>
      </pc:sldChg>
      <pc:sldChg chg="modNotes">
        <pc:chgData name="De La Rosa, Christian" userId="S::delaroch@iu.edu::d44ae010-b6fa-47d2-96ea-caf52f6ca951" providerId="AD" clId="Web-{34E14417-846A-4BCC-A77C-D704D7D1007E}" dt="2023-03-05T23:37:34.104" v="1599"/>
        <pc:sldMkLst>
          <pc:docMk/>
          <pc:sldMk cId="3163018804" sldId="370"/>
        </pc:sldMkLst>
      </pc:sldChg>
      <pc:sldChg chg="modNotes">
        <pc:chgData name="De La Rosa, Christian" userId="S::delaroch@iu.edu::d44ae010-b6fa-47d2-96ea-caf52f6ca951" providerId="AD" clId="Web-{34E14417-846A-4BCC-A77C-D704D7D1007E}" dt="2023-03-05T23:37:36.619" v="1607"/>
        <pc:sldMkLst>
          <pc:docMk/>
          <pc:sldMk cId="140665343" sldId="371"/>
        </pc:sldMkLst>
      </pc:sldChg>
      <pc:sldChg chg="addSp delSp modSp add mod replId modClrScheme chgLayout modNotes">
        <pc:chgData name="De La Rosa, Christian" userId="S::delaroch@iu.edu::d44ae010-b6fa-47d2-96ea-caf52f6ca951" providerId="AD" clId="Web-{34E14417-846A-4BCC-A77C-D704D7D1007E}" dt="2023-03-05T23:39:06.309" v="1708"/>
        <pc:sldMkLst>
          <pc:docMk/>
          <pc:sldMk cId="2334285349" sldId="372"/>
        </pc:sldMkLst>
        <pc:spChg chg="mod">
          <ac:chgData name="De La Rosa, Christian" userId="S::delaroch@iu.edu::d44ae010-b6fa-47d2-96ea-caf52f6ca951" providerId="AD" clId="Web-{34E14417-846A-4BCC-A77C-D704D7D1007E}" dt="2023-03-05T22:28:17.757" v="87"/>
          <ac:spMkLst>
            <pc:docMk/>
            <pc:sldMk cId="2334285349" sldId="372"/>
            <ac:spMk id="167" creationId="{00000000-0000-0000-0000-000000000000}"/>
          </ac:spMkLst>
        </pc:spChg>
        <pc:spChg chg="add del mod">
          <ac:chgData name="De La Rosa, Christian" userId="S::delaroch@iu.edu::d44ae010-b6fa-47d2-96ea-caf52f6ca951" providerId="AD" clId="Web-{34E14417-846A-4BCC-A77C-D704D7D1007E}" dt="2023-03-05T22:28:17.757" v="87"/>
          <ac:spMkLst>
            <pc:docMk/>
            <pc:sldMk cId="2334285349" sldId="372"/>
            <ac:spMk id="172" creationId="{50487FCA-2563-3BA1-5BF2-14F2E077E351}"/>
          </ac:spMkLst>
        </pc:spChg>
        <pc:picChg chg="del">
          <ac:chgData name="De La Rosa, Christian" userId="S::delaroch@iu.edu::d44ae010-b6fa-47d2-96ea-caf52f6ca951" providerId="AD" clId="Web-{34E14417-846A-4BCC-A77C-D704D7D1007E}" dt="2023-03-05T21:01:23.252" v="1"/>
          <ac:picMkLst>
            <pc:docMk/>
            <pc:sldMk cId="2334285349" sldId="372"/>
            <ac:picMk id="2" creationId="{58B03866-CC1F-402D-1EFE-84DC6257B043}"/>
          </ac:picMkLst>
        </pc:picChg>
        <pc:picChg chg="add mod">
          <ac:chgData name="De La Rosa, Christian" userId="S::delaroch@iu.edu::d44ae010-b6fa-47d2-96ea-caf52f6ca951" providerId="AD" clId="Web-{34E14417-846A-4BCC-A77C-D704D7D1007E}" dt="2023-03-05T22:28:24.773" v="90" actId="1076"/>
          <ac:picMkLst>
            <pc:docMk/>
            <pc:sldMk cId="2334285349" sldId="372"/>
            <ac:picMk id="2" creationId="{797BAA5D-6AD9-4823-D60F-A6590D009364}"/>
          </ac:picMkLst>
        </pc:picChg>
      </pc:sldChg>
      <pc:sldChg chg="modNotes">
        <pc:chgData name="De La Rosa, Christian" userId="S::delaroch@iu.edu::d44ae010-b6fa-47d2-96ea-caf52f6ca951" providerId="AD" clId="Web-{34E14417-846A-4BCC-A77C-D704D7D1007E}" dt="2023-03-05T23:39:39.654" v="1723"/>
        <pc:sldMkLst>
          <pc:docMk/>
          <pc:sldMk cId="2475132811" sldId="373"/>
        </pc:sldMkLst>
      </pc:sldChg>
      <pc:sldChg chg="delSp modSp add mod replId modShow">
        <pc:chgData name="De La Rosa, Christian" userId="S::delaroch@iu.edu::d44ae010-b6fa-47d2-96ea-caf52f6ca951" providerId="AD" clId="Web-{34E14417-846A-4BCC-A77C-D704D7D1007E}" dt="2023-03-05T23:43:16.831" v="1808"/>
        <pc:sldMkLst>
          <pc:docMk/>
          <pc:sldMk cId="1447515154" sldId="374"/>
        </pc:sldMkLst>
        <pc:graphicFrameChg chg="del mod modGraphic">
          <ac:chgData name="De La Rosa, Christian" userId="S::delaroch@iu.edu::d44ae010-b6fa-47d2-96ea-caf52f6ca951" providerId="AD" clId="Web-{34E14417-846A-4BCC-A77C-D704D7D1007E}" dt="2023-03-05T23:04:44.853" v="731"/>
          <ac:graphicFrameMkLst>
            <pc:docMk/>
            <pc:sldMk cId="1447515154" sldId="374"/>
            <ac:graphicFrameMk id="2" creationId="{E3F6A403-BB3D-C023-2D76-09244B4B45A0}"/>
          </ac:graphicFrameMkLst>
        </pc:graphicFrameChg>
      </pc:sldChg>
      <pc:sldChg chg="modNotes">
        <pc:chgData name="De La Rosa, Christian" userId="S::delaroch@iu.edu::d44ae010-b6fa-47d2-96ea-caf52f6ca951" providerId="AD" clId="Web-{34E14417-846A-4BCC-A77C-D704D7D1007E}" dt="2023-03-05T23:40:03.388" v="1740"/>
        <pc:sldMkLst>
          <pc:docMk/>
          <pc:sldMk cId="58425806" sldId="375"/>
        </pc:sldMkLst>
      </pc:sldChg>
      <pc:sldChg chg="addSp delSp modSp new mod modClrScheme chgLayout modNotes">
        <pc:chgData name="De La Rosa, Christian" userId="S::delaroch@iu.edu::d44ae010-b6fa-47d2-96ea-caf52f6ca951" providerId="AD" clId="Web-{34E14417-846A-4BCC-A77C-D704D7D1007E}" dt="2023-03-05T23:39:35.763" v="1717"/>
        <pc:sldMkLst>
          <pc:docMk/>
          <pc:sldMk cId="3327008663" sldId="376"/>
        </pc:sldMkLst>
        <pc:spChg chg="mod ord">
          <ac:chgData name="De La Rosa, Christian" userId="S::delaroch@iu.edu::d44ae010-b6fa-47d2-96ea-caf52f6ca951" providerId="AD" clId="Web-{34E14417-846A-4BCC-A77C-D704D7D1007E}" dt="2023-03-05T23:19:25.797" v="1043" actId="20577"/>
          <ac:spMkLst>
            <pc:docMk/>
            <pc:sldMk cId="3327008663" sldId="376"/>
            <ac:spMk id="2" creationId="{E899795C-2B19-44DF-8E16-187D1DB87768}"/>
          </ac:spMkLst>
        </pc:spChg>
        <pc:spChg chg="mod ord">
          <ac:chgData name="De La Rosa, Christian" userId="S::delaroch@iu.edu::d44ae010-b6fa-47d2-96ea-caf52f6ca951" providerId="AD" clId="Web-{34E14417-846A-4BCC-A77C-D704D7D1007E}" dt="2023-03-05T23:18:28.170" v="972"/>
          <ac:spMkLst>
            <pc:docMk/>
            <pc:sldMk cId="3327008663" sldId="376"/>
            <ac:spMk id="3" creationId="{464FA935-628B-E48F-6148-BD91168B1CF4}"/>
          </ac:spMkLst>
        </pc:spChg>
        <pc:spChg chg="del">
          <ac:chgData name="De La Rosa, Christian" userId="S::delaroch@iu.edu::d44ae010-b6fa-47d2-96ea-caf52f6ca951" providerId="AD" clId="Web-{34E14417-846A-4BCC-A77C-D704D7D1007E}" dt="2023-03-05T23:18:28.170" v="972"/>
          <ac:spMkLst>
            <pc:docMk/>
            <pc:sldMk cId="3327008663" sldId="376"/>
            <ac:spMk id="4" creationId="{2F9C5468-B250-35E8-2C70-88BA184ACF88}"/>
          </ac:spMkLst>
        </pc:spChg>
        <pc:spChg chg="add mod ord">
          <ac:chgData name="De La Rosa, Christian" userId="S::delaroch@iu.edu::d44ae010-b6fa-47d2-96ea-caf52f6ca951" providerId="AD" clId="Web-{34E14417-846A-4BCC-A77C-D704D7D1007E}" dt="2023-03-05T23:18:45.264" v="979" actId="20577"/>
          <ac:spMkLst>
            <pc:docMk/>
            <pc:sldMk cId="3327008663" sldId="376"/>
            <ac:spMk id="5" creationId="{07CECDCC-CD15-1EDC-B42F-32B2A6E3EB96}"/>
          </ac:spMkLst>
        </pc:spChg>
        <pc:graphicFrameChg chg="add mod modGraphic">
          <ac:chgData name="De La Rosa, Christian" userId="S::delaroch@iu.edu::d44ae010-b6fa-47d2-96ea-caf52f6ca951" providerId="AD" clId="Web-{34E14417-846A-4BCC-A77C-D704D7D1007E}" dt="2023-03-05T23:33:33.520" v="1528"/>
          <ac:graphicFrameMkLst>
            <pc:docMk/>
            <pc:sldMk cId="3327008663" sldId="376"/>
            <ac:graphicFrameMk id="6" creationId="{18146692-E365-50EE-3D82-6F7E8E4C39D4}"/>
          </ac:graphicFrameMkLst>
        </pc:graphicFrameChg>
      </pc:sldChg>
      <pc:sldChg chg="modNotes">
        <pc:chgData name="De La Rosa, Christian" userId="S::delaroch@iu.edu::d44ae010-b6fa-47d2-96ea-caf52f6ca951" providerId="AD" clId="Web-{34E14417-846A-4BCC-A77C-D704D7D1007E}" dt="2023-03-05T23:41:37.094" v="1787"/>
        <pc:sldMkLst>
          <pc:docMk/>
          <pc:sldMk cId="1544595516" sldId="377"/>
        </pc:sldMkLst>
      </pc:sldChg>
    </pc:docChg>
  </pc:docChgLst>
  <pc:docChgLst>
    <pc:chgData name="Whit Grote" userId="7d9e165d-1baf-4f03-9000-969dd9ae5502" providerId="ADAL" clId="{55EB5DC6-16AB-4FB7-A1FA-3B050505645E}"/>
    <pc:docChg chg="undo redo custSel addSld delSld modSld">
      <pc:chgData name="Whit Grote" userId="7d9e165d-1baf-4f03-9000-969dd9ae5502" providerId="ADAL" clId="{55EB5DC6-16AB-4FB7-A1FA-3B050505645E}" dt="2023-03-06T16:46:31.611" v="2162" actId="2696"/>
      <pc:docMkLst>
        <pc:docMk/>
      </pc:docMkLst>
      <pc:sldChg chg="addSp modSp mod modNotesTx">
        <pc:chgData name="Whit Grote" userId="7d9e165d-1baf-4f03-9000-969dd9ae5502" providerId="ADAL" clId="{55EB5DC6-16AB-4FB7-A1FA-3B050505645E}" dt="2023-03-06T16:24:01.847" v="1889" actId="1076"/>
        <pc:sldMkLst>
          <pc:docMk/>
          <pc:sldMk cId="0" sldId="258"/>
        </pc:sldMkLst>
        <pc:spChg chg="add mod">
          <ac:chgData name="Whit Grote" userId="7d9e165d-1baf-4f03-9000-969dd9ae5502" providerId="ADAL" clId="{55EB5DC6-16AB-4FB7-A1FA-3B050505645E}" dt="2023-03-06T16:24:01.847" v="1889" actId="1076"/>
          <ac:spMkLst>
            <pc:docMk/>
            <pc:sldMk cId="0" sldId="258"/>
            <ac:spMk id="8" creationId="{C5962844-8627-4424-8D15-92ED0FF96A45}"/>
          </ac:spMkLst>
        </pc:spChg>
      </pc:sldChg>
      <pc:sldChg chg="addSp modSp mod setBg modClrScheme chgLayout">
        <pc:chgData name="Whit Grote" userId="7d9e165d-1baf-4f03-9000-969dd9ae5502" providerId="ADAL" clId="{55EB5DC6-16AB-4FB7-A1FA-3B050505645E}" dt="2023-03-06T16:23:03.961" v="1879"/>
        <pc:sldMkLst>
          <pc:docMk/>
          <pc:sldMk cId="0" sldId="259"/>
        </pc:sldMkLst>
        <pc:spChg chg="mod">
          <ac:chgData name="Whit Grote" userId="7d9e165d-1baf-4f03-9000-969dd9ae5502" providerId="ADAL" clId="{55EB5DC6-16AB-4FB7-A1FA-3B050505645E}" dt="2023-03-06T15:07:01.228" v="133" actId="1076"/>
          <ac:spMkLst>
            <pc:docMk/>
            <pc:sldMk cId="0" sldId="259"/>
            <ac:spMk id="148" creationId="{00000000-0000-0000-0000-000000000000}"/>
          </ac:spMkLst>
        </pc:spChg>
        <pc:spChg chg="add mod">
          <ac:chgData name="Whit Grote" userId="7d9e165d-1baf-4f03-9000-969dd9ae5502" providerId="ADAL" clId="{55EB5DC6-16AB-4FB7-A1FA-3B050505645E}" dt="2023-03-06T16:23:03.961" v="1879"/>
          <ac:spMkLst>
            <pc:docMk/>
            <pc:sldMk cId="0" sldId="259"/>
            <ac:spMk id="153" creationId="{5275C893-7045-2A46-C9BA-FACDEB382330}"/>
          </ac:spMkLst>
        </pc:spChg>
        <pc:picChg chg="mod ord modCrop">
          <ac:chgData name="Whit Grote" userId="7d9e165d-1baf-4f03-9000-969dd9ae5502" providerId="ADAL" clId="{55EB5DC6-16AB-4FB7-A1FA-3B050505645E}" dt="2023-03-06T15:06:48.180" v="132" actId="14100"/>
          <ac:picMkLst>
            <pc:docMk/>
            <pc:sldMk cId="0" sldId="259"/>
            <ac:picMk id="147" creationId="{00000000-0000-0000-0000-000000000000}"/>
          </ac:picMkLst>
        </pc:picChg>
      </pc:sldChg>
      <pc:sldChg chg="addSp delSp modSp mod">
        <pc:chgData name="Whit Grote" userId="7d9e165d-1baf-4f03-9000-969dd9ae5502" providerId="ADAL" clId="{55EB5DC6-16AB-4FB7-A1FA-3B050505645E}" dt="2023-03-06T16:25:10.515" v="1912" actId="1076"/>
        <pc:sldMkLst>
          <pc:docMk/>
          <pc:sldMk cId="0" sldId="260"/>
        </pc:sldMkLst>
        <pc:spChg chg="add del">
          <ac:chgData name="Whit Grote" userId="7d9e165d-1baf-4f03-9000-969dd9ae5502" providerId="ADAL" clId="{55EB5DC6-16AB-4FB7-A1FA-3B050505645E}" dt="2023-03-06T16:25:08.432" v="1910" actId="22"/>
          <ac:spMkLst>
            <pc:docMk/>
            <pc:sldMk cId="0" sldId="260"/>
            <ac:spMk id="7" creationId="{671A113F-AF45-427D-A271-981C833C7098}"/>
          </ac:spMkLst>
        </pc:spChg>
        <pc:spChg chg="add mod">
          <ac:chgData name="Whit Grote" userId="7d9e165d-1baf-4f03-9000-969dd9ae5502" providerId="ADAL" clId="{55EB5DC6-16AB-4FB7-A1FA-3B050505645E}" dt="2023-03-06T16:25:10.515" v="1912" actId="1076"/>
          <ac:spMkLst>
            <pc:docMk/>
            <pc:sldMk cId="0" sldId="260"/>
            <ac:spMk id="9" creationId="{60121B02-7354-4050-9033-741957B79F99}"/>
          </ac:spMkLst>
        </pc:spChg>
      </pc:sldChg>
      <pc:sldChg chg="addSp delSp modSp mod">
        <pc:chgData name="Whit Grote" userId="7d9e165d-1baf-4f03-9000-969dd9ae5502" providerId="ADAL" clId="{55EB5DC6-16AB-4FB7-A1FA-3B050505645E}" dt="2023-03-06T16:27:48.341" v="1958" actId="1076"/>
        <pc:sldMkLst>
          <pc:docMk/>
          <pc:sldMk cId="0" sldId="261"/>
        </pc:sldMkLst>
        <pc:spChg chg="add del">
          <ac:chgData name="Whit Grote" userId="7d9e165d-1baf-4f03-9000-969dd9ae5502" providerId="ADAL" clId="{55EB5DC6-16AB-4FB7-A1FA-3B050505645E}" dt="2023-03-06T16:27:44.159" v="1956" actId="22"/>
          <ac:spMkLst>
            <pc:docMk/>
            <pc:sldMk cId="0" sldId="261"/>
            <ac:spMk id="6" creationId="{2A7AD96A-D99F-4D79-993C-189CB559E95A}"/>
          </ac:spMkLst>
        </pc:spChg>
        <pc:spChg chg="add mod">
          <ac:chgData name="Whit Grote" userId="7d9e165d-1baf-4f03-9000-969dd9ae5502" providerId="ADAL" clId="{55EB5DC6-16AB-4FB7-A1FA-3B050505645E}" dt="2023-03-06T16:27:48.341" v="1958" actId="1076"/>
          <ac:spMkLst>
            <pc:docMk/>
            <pc:sldMk cId="0" sldId="261"/>
            <ac:spMk id="8" creationId="{98FE1288-F5A2-46B1-A52E-968025BE19E5}"/>
          </ac:spMkLst>
        </pc:spChg>
      </pc:sldChg>
      <pc:sldChg chg="addSp delSp modSp mod modClrScheme chgLayout">
        <pc:chgData name="Whit Grote" userId="7d9e165d-1baf-4f03-9000-969dd9ae5502" providerId="ADAL" clId="{55EB5DC6-16AB-4FB7-A1FA-3B050505645E}" dt="2023-03-06T16:26:55.834" v="1943" actId="1076"/>
        <pc:sldMkLst>
          <pc:docMk/>
          <pc:sldMk cId="0" sldId="262"/>
        </pc:sldMkLst>
        <pc:spChg chg="add del mod ord">
          <ac:chgData name="Whit Grote" userId="7d9e165d-1baf-4f03-9000-969dd9ae5502" providerId="ADAL" clId="{55EB5DC6-16AB-4FB7-A1FA-3B050505645E}" dt="2023-03-06T16:26:37.498" v="1938" actId="478"/>
          <ac:spMkLst>
            <pc:docMk/>
            <pc:sldMk cId="0" sldId="262"/>
            <ac:spMk id="4" creationId="{5537B57A-E0CC-4695-9F37-1985F1B228DC}"/>
          </ac:spMkLst>
        </pc:spChg>
        <pc:spChg chg="add mod">
          <ac:chgData name="Whit Grote" userId="7d9e165d-1baf-4f03-9000-969dd9ae5502" providerId="ADAL" clId="{55EB5DC6-16AB-4FB7-A1FA-3B050505645E}" dt="2023-03-06T16:26:39.890" v="1939" actId="1076"/>
          <ac:spMkLst>
            <pc:docMk/>
            <pc:sldMk cId="0" sldId="262"/>
            <ac:spMk id="5" creationId="{78F12A58-DDBD-44A2-83CF-E6730FF4D632}"/>
          </ac:spMkLst>
        </pc:spChg>
        <pc:spChg chg="add del mod ord">
          <ac:chgData name="Whit Grote" userId="7d9e165d-1baf-4f03-9000-969dd9ae5502" providerId="ADAL" clId="{55EB5DC6-16AB-4FB7-A1FA-3B050505645E}" dt="2023-03-06T16:26:32.973" v="1936" actId="478"/>
          <ac:spMkLst>
            <pc:docMk/>
            <pc:sldMk cId="0" sldId="262"/>
            <ac:spMk id="6" creationId="{A4ADF33C-7D84-48FE-A706-0DBB1E47479D}"/>
          </ac:spMkLst>
        </pc:spChg>
        <pc:spChg chg="mod ord">
          <ac:chgData name="Whit Grote" userId="7d9e165d-1baf-4f03-9000-969dd9ae5502" providerId="ADAL" clId="{55EB5DC6-16AB-4FB7-A1FA-3B050505645E}" dt="2023-03-06T16:26:42.182" v="1940" actId="1076"/>
          <ac:spMkLst>
            <pc:docMk/>
            <pc:sldMk cId="0" sldId="262"/>
            <ac:spMk id="167" creationId="{00000000-0000-0000-0000-000000000000}"/>
          </ac:spMkLst>
        </pc:spChg>
        <pc:picChg chg="mod modCrop">
          <ac:chgData name="Whit Grote" userId="7d9e165d-1baf-4f03-9000-969dd9ae5502" providerId="ADAL" clId="{55EB5DC6-16AB-4FB7-A1FA-3B050505645E}" dt="2023-03-06T16:26:55.834" v="1943" actId="1076"/>
          <ac:picMkLst>
            <pc:docMk/>
            <pc:sldMk cId="0" sldId="262"/>
            <ac:picMk id="2" creationId="{58B03866-CC1F-402D-1EFE-84DC6257B043}"/>
          </ac:picMkLst>
        </pc:picChg>
      </pc:sldChg>
      <pc:sldChg chg="addSp modSp mod">
        <pc:chgData name="Whit Grote" userId="7d9e165d-1baf-4f03-9000-969dd9ae5502" providerId="ADAL" clId="{55EB5DC6-16AB-4FB7-A1FA-3B050505645E}" dt="2023-03-06T16:29:44.474" v="2032" actId="1076"/>
        <pc:sldMkLst>
          <pc:docMk/>
          <pc:sldMk cId="0" sldId="264"/>
        </pc:sldMkLst>
        <pc:spChg chg="add mod">
          <ac:chgData name="Whit Grote" userId="7d9e165d-1baf-4f03-9000-969dd9ae5502" providerId="ADAL" clId="{55EB5DC6-16AB-4FB7-A1FA-3B050505645E}" dt="2023-03-06T16:29:32.701" v="2030" actId="1076"/>
          <ac:spMkLst>
            <pc:docMk/>
            <pc:sldMk cId="0" sldId="264"/>
            <ac:spMk id="3" creationId="{0B5D333A-67F4-4AA3-B737-36C825359BD7}"/>
          </ac:spMkLst>
        </pc:spChg>
        <pc:spChg chg="add mod">
          <ac:chgData name="Whit Grote" userId="7d9e165d-1baf-4f03-9000-969dd9ae5502" providerId="ADAL" clId="{55EB5DC6-16AB-4FB7-A1FA-3B050505645E}" dt="2023-03-06T16:29:44.474" v="2032" actId="1076"/>
          <ac:spMkLst>
            <pc:docMk/>
            <pc:sldMk cId="0" sldId="264"/>
            <ac:spMk id="4" creationId="{17197065-191E-4482-9022-527746338E90}"/>
          </ac:spMkLst>
        </pc:spChg>
        <pc:graphicFrameChg chg="mod modGraphic">
          <ac:chgData name="Whit Grote" userId="7d9e165d-1baf-4f03-9000-969dd9ae5502" providerId="ADAL" clId="{55EB5DC6-16AB-4FB7-A1FA-3B050505645E}" dt="2023-03-06T16:28:51.181" v="1988" actId="1076"/>
          <ac:graphicFrameMkLst>
            <pc:docMk/>
            <pc:sldMk cId="0" sldId="264"/>
            <ac:graphicFrameMk id="5" creationId="{20F92353-5465-33A7-6840-550A5F25C883}"/>
          </ac:graphicFrameMkLst>
        </pc:graphicFrameChg>
      </pc:sldChg>
      <pc:sldChg chg="modSp mod">
        <pc:chgData name="Whit Grote" userId="7d9e165d-1baf-4f03-9000-969dd9ae5502" providerId="ADAL" clId="{55EB5DC6-16AB-4FB7-A1FA-3B050505645E}" dt="2023-03-06T16:30:15.817" v="2042" actId="1076"/>
        <pc:sldMkLst>
          <pc:docMk/>
          <pc:sldMk cId="0" sldId="265"/>
        </pc:sldMkLst>
        <pc:picChg chg="mod">
          <ac:chgData name="Whit Grote" userId="7d9e165d-1baf-4f03-9000-969dd9ae5502" providerId="ADAL" clId="{55EB5DC6-16AB-4FB7-A1FA-3B050505645E}" dt="2023-03-06T16:30:15.817" v="2042" actId="1076"/>
          <ac:picMkLst>
            <pc:docMk/>
            <pc:sldMk cId="0" sldId="265"/>
            <ac:picMk id="191" creationId="{00000000-0000-0000-0000-000000000000}"/>
          </ac:picMkLst>
        </pc:picChg>
      </pc:sldChg>
      <pc:sldChg chg="modSp mod">
        <pc:chgData name="Whit Grote" userId="7d9e165d-1baf-4f03-9000-969dd9ae5502" providerId="ADAL" clId="{55EB5DC6-16AB-4FB7-A1FA-3B050505645E}" dt="2023-03-06T16:09:44.485" v="1860" actId="27636"/>
        <pc:sldMkLst>
          <pc:docMk/>
          <pc:sldMk cId="0" sldId="267"/>
        </pc:sldMkLst>
        <pc:spChg chg="mod">
          <ac:chgData name="Whit Grote" userId="7d9e165d-1baf-4f03-9000-969dd9ae5502" providerId="ADAL" clId="{55EB5DC6-16AB-4FB7-A1FA-3B050505645E}" dt="2023-03-06T16:09:44.485" v="1860" actId="27636"/>
          <ac:spMkLst>
            <pc:docMk/>
            <pc:sldMk cId="0" sldId="267"/>
            <ac:spMk id="204" creationId="{00000000-0000-0000-0000-000000000000}"/>
          </ac:spMkLst>
        </pc:spChg>
      </pc:sldChg>
      <pc:sldChg chg="addSp delSp modSp mod setBg modClrScheme chgLayout">
        <pc:chgData name="Whit Grote" userId="7d9e165d-1baf-4f03-9000-969dd9ae5502" providerId="ADAL" clId="{55EB5DC6-16AB-4FB7-A1FA-3B050505645E}" dt="2023-03-06T16:32:23.910" v="2070" actId="1076"/>
        <pc:sldMkLst>
          <pc:docMk/>
          <pc:sldMk cId="0" sldId="268"/>
        </pc:sldMkLst>
        <pc:spChg chg="add del mod ord">
          <ac:chgData name="Whit Grote" userId="7d9e165d-1baf-4f03-9000-969dd9ae5502" providerId="ADAL" clId="{55EB5DC6-16AB-4FB7-A1FA-3B050505645E}" dt="2023-03-06T16:31:47.414" v="2058"/>
          <ac:spMkLst>
            <pc:docMk/>
            <pc:sldMk cId="0" sldId="268"/>
            <ac:spMk id="2" creationId="{BDC7751B-F322-47BB-923B-D0BC0ACB315F}"/>
          </ac:spMkLst>
        </pc:spChg>
        <pc:spChg chg="add del mod ord">
          <ac:chgData name="Whit Grote" userId="7d9e165d-1baf-4f03-9000-969dd9ae5502" providerId="ADAL" clId="{55EB5DC6-16AB-4FB7-A1FA-3B050505645E}" dt="2023-03-06T16:31:56.780" v="2060" actId="478"/>
          <ac:spMkLst>
            <pc:docMk/>
            <pc:sldMk cId="0" sldId="268"/>
            <ac:spMk id="4" creationId="{96BB106E-BB27-484D-92FB-37B383F0CF59}"/>
          </ac:spMkLst>
        </pc:spChg>
        <pc:spChg chg="add mod">
          <ac:chgData name="Whit Grote" userId="7d9e165d-1baf-4f03-9000-969dd9ae5502" providerId="ADAL" clId="{55EB5DC6-16AB-4FB7-A1FA-3B050505645E}" dt="2023-03-06T16:31:51.820" v="2059" actId="1076"/>
          <ac:spMkLst>
            <pc:docMk/>
            <pc:sldMk cId="0" sldId="268"/>
            <ac:spMk id="7" creationId="{41100D69-70FD-4835-A44C-1AD9DEC58DE1}"/>
          </ac:spMkLst>
        </pc:spChg>
        <pc:spChg chg="mod ord">
          <ac:chgData name="Whit Grote" userId="7d9e165d-1baf-4f03-9000-969dd9ae5502" providerId="ADAL" clId="{55EB5DC6-16AB-4FB7-A1FA-3B050505645E}" dt="2023-03-06T16:32:10.040" v="2069" actId="20577"/>
          <ac:spMkLst>
            <pc:docMk/>
            <pc:sldMk cId="0" sldId="268"/>
            <ac:spMk id="210" creationId="{00000000-0000-0000-0000-000000000000}"/>
          </ac:spMkLst>
        </pc:spChg>
        <pc:picChg chg="mod">
          <ac:chgData name="Whit Grote" userId="7d9e165d-1baf-4f03-9000-969dd9ae5502" providerId="ADAL" clId="{55EB5DC6-16AB-4FB7-A1FA-3B050505645E}" dt="2023-03-06T16:32:23.910" v="2070" actId="1076"/>
          <ac:picMkLst>
            <pc:docMk/>
            <pc:sldMk cId="0" sldId="268"/>
            <ac:picMk id="3" creationId="{CCF07F99-36CC-4037-159A-9B458DA8BC16}"/>
          </ac:picMkLst>
        </pc:picChg>
      </pc:sldChg>
      <pc:sldChg chg="addSp delSp modSp mod setBg modClrScheme chgLayout">
        <pc:chgData name="Whit Grote" userId="7d9e165d-1baf-4f03-9000-969dd9ae5502" providerId="ADAL" clId="{55EB5DC6-16AB-4FB7-A1FA-3B050505645E}" dt="2023-03-06T16:32:46.792" v="2074" actId="1076"/>
        <pc:sldMkLst>
          <pc:docMk/>
          <pc:sldMk cId="0" sldId="269"/>
        </pc:sldMkLst>
        <pc:spChg chg="add del mod ord">
          <ac:chgData name="Whit Grote" userId="7d9e165d-1baf-4f03-9000-969dd9ae5502" providerId="ADAL" clId="{55EB5DC6-16AB-4FB7-A1FA-3B050505645E}" dt="2023-03-06T16:08:59.575" v="1818" actId="478"/>
          <ac:spMkLst>
            <pc:docMk/>
            <pc:sldMk cId="0" sldId="269"/>
            <ac:spMk id="3" creationId="{F75D9FCF-F6C8-4A34-8248-538FEDD8FF58}"/>
          </ac:spMkLst>
        </pc:spChg>
        <pc:spChg chg="add del mod ord">
          <ac:chgData name="Whit Grote" userId="7d9e165d-1baf-4f03-9000-969dd9ae5502" providerId="ADAL" clId="{55EB5DC6-16AB-4FB7-A1FA-3B050505645E}" dt="2023-03-06T16:08:58.575" v="1817" actId="478"/>
          <ac:spMkLst>
            <pc:docMk/>
            <pc:sldMk cId="0" sldId="269"/>
            <ac:spMk id="4" creationId="{D04C709F-23C7-437D-AA5C-8AA695B0575F}"/>
          </ac:spMkLst>
        </pc:spChg>
        <pc:spChg chg="add del mod ord">
          <ac:chgData name="Whit Grote" userId="7d9e165d-1baf-4f03-9000-969dd9ae5502" providerId="ADAL" clId="{55EB5DC6-16AB-4FB7-A1FA-3B050505645E}" dt="2023-03-06T16:09:16.409" v="1854" actId="478"/>
          <ac:spMkLst>
            <pc:docMk/>
            <pc:sldMk cId="0" sldId="269"/>
            <ac:spMk id="5" creationId="{6A21910D-158E-413B-89DD-DD23B4998242}"/>
          </ac:spMkLst>
        </pc:spChg>
        <pc:spChg chg="add mod">
          <ac:chgData name="Whit Grote" userId="7d9e165d-1baf-4f03-9000-969dd9ae5502" providerId="ADAL" clId="{55EB5DC6-16AB-4FB7-A1FA-3B050505645E}" dt="2023-03-06T16:32:46.792" v="2074" actId="1076"/>
          <ac:spMkLst>
            <pc:docMk/>
            <pc:sldMk cId="0" sldId="269"/>
            <ac:spMk id="7" creationId="{6DAA956A-A668-46F2-95FB-20D77EEAE0D7}"/>
          </ac:spMkLst>
        </pc:spChg>
        <pc:picChg chg="mod">
          <ac:chgData name="Whit Grote" userId="7d9e165d-1baf-4f03-9000-969dd9ae5502" providerId="ADAL" clId="{55EB5DC6-16AB-4FB7-A1FA-3B050505645E}" dt="2023-03-06T16:32:43.784" v="2073" actId="1076"/>
          <ac:picMkLst>
            <pc:docMk/>
            <pc:sldMk cId="0" sldId="269"/>
            <ac:picMk id="2" creationId="{D6CA025F-0779-B817-49D3-C71D19197FFB}"/>
          </ac:picMkLst>
        </pc:picChg>
      </pc:sldChg>
      <pc:sldChg chg="addSp delSp modSp mod modClrScheme chgLayout">
        <pc:chgData name="Whit Grote" userId="7d9e165d-1baf-4f03-9000-969dd9ae5502" providerId="ADAL" clId="{55EB5DC6-16AB-4FB7-A1FA-3B050505645E}" dt="2023-03-06T16:34:13.205" v="2093" actId="1076"/>
        <pc:sldMkLst>
          <pc:docMk/>
          <pc:sldMk cId="0" sldId="270"/>
        </pc:sldMkLst>
        <pc:spChg chg="add del mod ord">
          <ac:chgData name="Whit Grote" userId="7d9e165d-1baf-4f03-9000-969dd9ae5502" providerId="ADAL" clId="{55EB5DC6-16AB-4FB7-A1FA-3B050505645E}" dt="2023-03-06T16:33:04.760" v="2078" actId="700"/>
          <ac:spMkLst>
            <pc:docMk/>
            <pc:sldMk cId="0" sldId="270"/>
            <ac:spMk id="2" creationId="{F47D9CA1-9146-49A0-AF95-836800F16552}"/>
          </ac:spMkLst>
        </pc:spChg>
        <pc:spChg chg="add del mod ord">
          <ac:chgData name="Whit Grote" userId="7d9e165d-1baf-4f03-9000-969dd9ae5502" providerId="ADAL" clId="{55EB5DC6-16AB-4FB7-A1FA-3B050505645E}" dt="2023-03-06T16:34:05.763" v="2091" actId="478"/>
          <ac:spMkLst>
            <pc:docMk/>
            <pc:sldMk cId="0" sldId="270"/>
            <ac:spMk id="3" creationId="{D213FCBA-9B77-4C9D-AC3E-E2116451689F}"/>
          </ac:spMkLst>
        </pc:spChg>
        <pc:spChg chg="add del mod">
          <ac:chgData name="Whit Grote" userId="7d9e165d-1baf-4f03-9000-969dd9ae5502" providerId="ADAL" clId="{55EB5DC6-16AB-4FB7-A1FA-3B050505645E}" dt="2023-03-06T16:33:42.020" v="2084" actId="478"/>
          <ac:spMkLst>
            <pc:docMk/>
            <pc:sldMk cId="0" sldId="270"/>
            <ac:spMk id="5" creationId="{D16F1679-2329-49F0-AD17-B83C255EA6D9}"/>
          </ac:spMkLst>
        </pc:spChg>
        <pc:spChg chg="add mod">
          <ac:chgData name="Whit Grote" userId="7d9e165d-1baf-4f03-9000-969dd9ae5502" providerId="ADAL" clId="{55EB5DC6-16AB-4FB7-A1FA-3B050505645E}" dt="2023-03-06T16:34:13.205" v="2093" actId="1076"/>
          <ac:spMkLst>
            <pc:docMk/>
            <pc:sldMk cId="0" sldId="270"/>
            <ac:spMk id="12" creationId="{8DFA9AAF-C0FD-4AE4-A3A4-6F6CB26ABA33}"/>
          </ac:spMkLst>
        </pc:spChg>
        <pc:spChg chg="mod ord">
          <ac:chgData name="Whit Grote" userId="7d9e165d-1baf-4f03-9000-969dd9ae5502" providerId="ADAL" clId="{55EB5DC6-16AB-4FB7-A1FA-3B050505645E}" dt="2023-03-06T16:33:17.873" v="2080" actId="700"/>
          <ac:spMkLst>
            <pc:docMk/>
            <pc:sldMk cId="0" sldId="270"/>
            <ac:spMk id="223" creationId="{00000000-0000-0000-0000-000000000000}"/>
          </ac:spMkLst>
        </pc:spChg>
        <pc:spChg chg="del mod ord">
          <ac:chgData name="Whit Grote" userId="7d9e165d-1baf-4f03-9000-969dd9ae5502" providerId="ADAL" clId="{55EB5DC6-16AB-4FB7-A1FA-3B050505645E}" dt="2023-03-06T16:33:40.222" v="2083" actId="478"/>
          <ac:spMkLst>
            <pc:docMk/>
            <pc:sldMk cId="0" sldId="270"/>
            <ac:spMk id="224" creationId="{00000000-0000-0000-0000-000000000000}"/>
          </ac:spMkLst>
        </pc:spChg>
        <pc:picChg chg="mod">
          <ac:chgData name="Whit Grote" userId="7d9e165d-1baf-4f03-9000-969dd9ae5502" providerId="ADAL" clId="{55EB5DC6-16AB-4FB7-A1FA-3B050505645E}" dt="2023-03-06T16:33:51.010" v="2087" actId="1076"/>
          <ac:picMkLst>
            <pc:docMk/>
            <pc:sldMk cId="0" sldId="270"/>
            <ac:picMk id="226" creationId="{00000000-0000-0000-0000-000000000000}"/>
          </ac:picMkLst>
        </pc:picChg>
        <pc:picChg chg="mod">
          <ac:chgData name="Whit Grote" userId="7d9e165d-1baf-4f03-9000-969dd9ae5502" providerId="ADAL" clId="{55EB5DC6-16AB-4FB7-A1FA-3B050505645E}" dt="2023-03-06T16:34:08.544" v="2092" actId="1076"/>
          <ac:picMkLst>
            <pc:docMk/>
            <pc:sldMk cId="0" sldId="270"/>
            <ac:picMk id="227" creationId="{00000000-0000-0000-0000-000000000000}"/>
          </ac:picMkLst>
        </pc:picChg>
      </pc:sldChg>
      <pc:sldChg chg="addSp modSp mod">
        <pc:chgData name="Whit Grote" userId="7d9e165d-1baf-4f03-9000-969dd9ae5502" providerId="ADAL" clId="{55EB5DC6-16AB-4FB7-A1FA-3B050505645E}" dt="2023-03-06T16:24:38.503" v="1900" actId="1076"/>
        <pc:sldMkLst>
          <pc:docMk/>
          <pc:sldMk cId="0" sldId="272"/>
        </pc:sldMkLst>
        <pc:spChg chg="add mod">
          <ac:chgData name="Whit Grote" userId="7d9e165d-1baf-4f03-9000-969dd9ae5502" providerId="ADAL" clId="{55EB5DC6-16AB-4FB7-A1FA-3B050505645E}" dt="2023-03-06T16:24:22.326" v="1895" actId="1076"/>
          <ac:spMkLst>
            <pc:docMk/>
            <pc:sldMk cId="0" sldId="272"/>
            <ac:spMk id="11" creationId="{CDB2838A-8BA7-4558-9F10-03F62BB77AA6}"/>
          </ac:spMkLst>
        </pc:spChg>
        <pc:spChg chg="mod">
          <ac:chgData name="Whit Grote" userId="7d9e165d-1baf-4f03-9000-969dd9ae5502" providerId="ADAL" clId="{55EB5DC6-16AB-4FB7-A1FA-3B050505645E}" dt="2023-03-06T16:24:35.643" v="1899" actId="1076"/>
          <ac:spMkLst>
            <pc:docMk/>
            <pc:sldMk cId="0" sldId="272"/>
            <ac:spMk id="240" creationId="{00000000-0000-0000-0000-000000000000}"/>
          </ac:spMkLst>
        </pc:spChg>
        <pc:spChg chg="mod">
          <ac:chgData name="Whit Grote" userId="7d9e165d-1baf-4f03-9000-969dd9ae5502" providerId="ADAL" clId="{55EB5DC6-16AB-4FB7-A1FA-3B050505645E}" dt="2023-03-06T16:24:38.503" v="1900" actId="1076"/>
          <ac:spMkLst>
            <pc:docMk/>
            <pc:sldMk cId="0" sldId="272"/>
            <ac:spMk id="242" creationId="{00000000-0000-0000-0000-000000000000}"/>
          </ac:spMkLst>
        </pc:spChg>
      </pc:sldChg>
      <pc:sldChg chg="modSp mod">
        <pc:chgData name="Whit Grote" userId="7d9e165d-1baf-4f03-9000-969dd9ae5502" providerId="ADAL" clId="{55EB5DC6-16AB-4FB7-A1FA-3B050505645E}" dt="2023-03-06T16:36:45.552" v="2124"/>
        <pc:sldMkLst>
          <pc:docMk/>
          <pc:sldMk cId="2365651766" sldId="350"/>
        </pc:sldMkLst>
        <pc:spChg chg="mod">
          <ac:chgData name="Whit Grote" userId="7d9e165d-1baf-4f03-9000-969dd9ae5502" providerId="ADAL" clId="{55EB5DC6-16AB-4FB7-A1FA-3B050505645E}" dt="2023-03-06T16:36:45.552" v="2124"/>
          <ac:spMkLst>
            <pc:docMk/>
            <pc:sldMk cId="2365651766" sldId="350"/>
            <ac:spMk id="3" creationId="{1865E82B-FD84-232F-26D0-321A61270DB0}"/>
          </ac:spMkLst>
        </pc:spChg>
      </pc:sldChg>
      <pc:sldChg chg="addSp modSp mod">
        <pc:chgData name="Whit Grote" userId="7d9e165d-1baf-4f03-9000-969dd9ae5502" providerId="ADAL" clId="{55EB5DC6-16AB-4FB7-A1FA-3B050505645E}" dt="2023-03-06T16:36:33.289" v="2118" actId="1076"/>
        <pc:sldMkLst>
          <pc:docMk/>
          <pc:sldMk cId="3672692075" sldId="353"/>
        </pc:sldMkLst>
        <pc:spChg chg="mod">
          <ac:chgData name="Whit Grote" userId="7d9e165d-1baf-4f03-9000-969dd9ae5502" providerId="ADAL" clId="{55EB5DC6-16AB-4FB7-A1FA-3B050505645E}" dt="2023-03-06T15:58:44.379" v="1728" actId="14100"/>
          <ac:spMkLst>
            <pc:docMk/>
            <pc:sldMk cId="3672692075" sldId="353"/>
            <ac:spMk id="4" creationId="{B940CC5F-18A9-5145-2E0B-145B2FDFE148}"/>
          </ac:spMkLst>
        </pc:spChg>
        <pc:spChg chg="add mod">
          <ac:chgData name="Whit Grote" userId="7d9e165d-1baf-4f03-9000-969dd9ae5502" providerId="ADAL" clId="{55EB5DC6-16AB-4FB7-A1FA-3B050505645E}" dt="2023-03-06T16:36:33.289" v="2118" actId="1076"/>
          <ac:spMkLst>
            <pc:docMk/>
            <pc:sldMk cId="3672692075" sldId="353"/>
            <ac:spMk id="7" creationId="{5CEEEBF7-4D52-4DFD-841C-CEC257998B66}"/>
          </ac:spMkLst>
        </pc:spChg>
      </pc:sldChg>
      <pc:sldChg chg="addSp modSp mod">
        <pc:chgData name="Whit Grote" userId="7d9e165d-1baf-4f03-9000-969dd9ae5502" providerId="ADAL" clId="{55EB5DC6-16AB-4FB7-A1FA-3B050505645E}" dt="2023-03-06T16:31:08.441" v="2050" actId="1076"/>
        <pc:sldMkLst>
          <pc:docMk/>
          <pc:sldMk cId="2493711256" sldId="359"/>
        </pc:sldMkLst>
        <pc:spChg chg="add mod">
          <ac:chgData name="Whit Grote" userId="7d9e165d-1baf-4f03-9000-969dd9ae5502" providerId="ADAL" clId="{55EB5DC6-16AB-4FB7-A1FA-3B050505645E}" dt="2023-03-06T16:31:08.441" v="2050" actId="1076"/>
          <ac:spMkLst>
            <pc:docMk/>
            <pc:sldMk cId="2493711256" sldId="359"/>
            <ac:spMk id="8" creationId="{1324A6D6-6067-4223-8E1B-390447690BEB}"/>
          </ac:spMkLst>
        </pc:spChg>
      </pc:sldChg>
      <pc:sldChg chg="addSp delSp modSp mod">
        <pc:chgData name="Whit Grote" userId="7d9e165d-1baf-4f03-9000-969dd9ae5502" providerId="ADAL" clId="{55EB5DC6-16AB-4FB7-A1FA-3B050505645E}" dt="2023-03-06T16:22:59.651" v="1878" actId="20577"/>
        <pc:sldMkLst>
          <pc:docMk/>
          <pc:sldMk cId="3312642999" sldId="361"/>
        </pc:sldMkLst>
        <pc:spChg chg="mod">
          <ac:chgData name="Whit Grote" userId="7d9e165d-1baf-4f03-9000-969dd9ae5502" providerId="ADAL" clId="{55EB5DC6-16AB-4FB7-A1FA-3B050505645E}" dt="2023-03-06T16:00:46.723" v="1783" actId="1076"/>
          <ac:spMkLst>
            <pc:docMk/>
            <pc:sldMk cId="3312642999" sldId="361"/>
            <ac:spMk id="2" creationId="{9AC2198A-7E4C-3ACF-8D86-4974CB8C2359}"/>
          </ac:spMkLst>
        </pc:spChg>
        <pc:spChg chg="add mod">
          <ac:chgData name="Whit Grote" userId="7d9e165d-1baf-4f03-9000-969dd9ae5502" providerId="ADAL" clId="{55EB5DC6-16AB-4FB7-A1FA-3B050505645E}" dt="2023-03-06T16:22:59.651" v="1878" actId="20577"/>
          <ac:spMkLst>
            <pc:docMk/>
            <pc:sldMk cId="3312642999" sldId="361"/>
            <ac:spMk id="25" creationId="{83A14FFA-B816-3E7D-D8CD-10F6FBB6B451}"/>
          </ac:spMkLst>
        </pc:spChg>
        <pc:picChg chg="add del mod">
          <ac:chgData name="Whit Grote" userId="7d9e165d-1baf-4f03-9000-969dd9ae5502" providerId="ADAL" clId="{55EB5DC6-16AB-4FB7-A1FA-3B050505645E}" dt="2023-03-06T16:00:22.115" v="1775" actId="478"/>
          <ac:picMkLst>
            <pc:docMk/>
            <pc:sldMk cId="3312642999" sldId="361"/>
            <ac:picMk id="4" creationId="{B0290435-AB1C-4CB8-A8E4-42A53E1D97CC}"/>
          </ac:picMkLst>
        </pc:picChg>
        <pc:picChg chg="add mod">
          <ac:chgData name="Whit Grote" userId="7d9e165d-1baf-4f03-9000-969dd9ae5502" providerId="ADAL" clId="{55EB5DC6-16AB-4FB7-A1FA-3B050505645E}" dt="2023-03-06T16:00:41.786" v="1782" actId="1076"/>
          <ac:picMkLst>
            <pc:docMk/>
            <pc:sldMk cId="3312642999" sldId="361"/>
            <ac:picMk id="6" creationId="{93960283-0DE5-4CD8-8768-7BAB3D3E1C46}"/>
          </ac:picMkLst>
        </pc:picChg>
      </pc:sldChg>
      <pc:sldChg chg="modSp mod">
        <pc:chgData name="Whit Grote" userId="7d9e165d-1baf-4f03-9000-969dd9ae5502" providerId="ADAL" clId="{55EB5DC6-16AB-4FB7-A1FA-3B050505645E}" dt="2023-03-06T16:37:23.719" v="2135" actId="1076"/>
        <pc:sldMkLst>
          <pc:docMk/>
          <pc:sldMk cId="478340948" sldId="363"/>
        </pc:sldMkLst>
        <pc:spChg chg="mod">
          <ac:chgData name="Whit Grote" userId="7d9e165d-1baf-4f03-9000-969dd9ae5502" providerId="ADAL" clId="{55EB5DC6-16AB-4FB7-A1FA-3B050505645E}" dt="2023-03-06T16:37:16.604" v="2132" actId="14100"/>
          <ac:spMkLst>
            <pc:docMk/>
            <pc:sldMk cId="478340948" sldId="363"/>
            <ac:spMk id="2" creationId="{5D9B6263-0185-3647-6EBA-7BA51CA4CDD1}"/>
          </ac:spMkLst>
        </pc:spChg>
        <pc:spChg chg="mod">
          <ac:chgData name="Whit Grote" userId="7d9e165d-1baf-4f03-9000-969dd9ae5502" providerId="ADAL" clId="{55EB5DC6-16AB-4FB7-A1FA-3B050505645E}" dt="2023-03-06T16:37:23.719" v="2135" actId="1076"/>
          <ac:spMkLst>
            <pc:docMk/>
            <pc:sldMk cId="478340948" sldId="363"/>
            <ac:spMk id="3" creationId="{6B393D2A-9D8C-8AAC-6F3B-C63BD9BB6FC2}"/>
          </ac:spMkLst>
        </pc:spChg>
        <pc:picChg chg="mod">
          <ac:chgData name="Whit Grote" userId="7d9e165d-1baf-4f03-9000-969dd9ae5502" providerId="ADAL" clId="{55EB5DC6-16AB-4FB7-A1FA-3B050505645E}" dt="2023-03-06T16:37:20.599" v="2134" actId="1076"/>
          <ac:picMkLst>
            <pc:docMk/>
            <pc:sldMk cId="478340948" sldId="363"/>
            <ac:picMk id="5" creationId="{475B6EF0-9EB6-FC52-CD71-49217712F533}"/>
          </ac:picMkLst>
        </pc:picChg>
      </pc:sldChg>
      <pc:sldChg chg="addSp delSp modSp mod">
        <pc:chgData name="Whit Grote" userId="7d9e165d-1baf-4f03-9000-969dd9ae5502" providerId="ADAL" clId="{55EB5DC6-16AB-4FB7-A1FA-3B050505645E}" dt="2023-03-06T16:25:34.547" v="1922" actId="1076"/>
        <pc:sldMkLst>
          <pc:docMk/>
          <pc:sldMk cId="2163097265" sldId="364"/>
        </pc:sldMkLst>
        <pc:spChg chg="add del">
          <ac:chgData name="Whit Grote" userId="7d9e165d-1baf-4f03-9000-969dd9ae5502" providerId="ADAL" clId="{55EB5DC6-16AB-4FB7-A1FA-3B050505645E}" dt="2023-03-06T16:25:31.667" v="1920" actId="22"/>
          <ac:spMkLst>
            <pc:docMk/>
            <pc:sldMk cId="2163097265" sldId="364"/>
            <ac:spMk id="9" creationId="{625C3EF2-837B-4E04-9B69-BDEF9B5C1950}"/>
          </ac:spMkLst>
        </pc:spChg>
        <pc:spChg chg="add mod">
          <ac:chgData name="Whit Grote" userId="7d9e165d-1baf-4f03-9000-969dd9ae5502" providerId="ADAL" clId="{55EB5DC6-16AB-4FB7-A1FA-3B050505645E}" dt="2023-03-06T16:25:34.547" v="1922" actId="1076"/>
          <ac:spMkLst>
            <pc:docMk/>
            <pc:sldMk cId="2163097265" sldId="364"/>
            <ac:spMk id="11" creationId="{3A9CAF2D-1A9C-4856-998A-DA8AE36E9E23}"/>
          </ac:spMkLst>
        </pc:spChg>
      </pc:sldChg>
      <pc:sldChg chg="addSp modSp mod">
        <pc:chgData name="Whit Grote" userId="7d9e165d-1baf-4f03-9000-969dd9ae5502" providerId="ADAL" clId="{55EB5DC6-16AB-4FB7-A1FA-3B050505645E}" dt="2023-03-06T16:25:25.139" v="1916" actId="1076"/>
        <pc:sldMkLst>
          <pc:docMk/>
          <pc:sldMk cId="2506094953" sldId="365"/>
        </pc:sldMkLst>
        <pc:spChg chg="add mod">
          <ac:chgData name="Whit Grote" userId="7d9e165d-1baf-4f03-9000-969dd9ae5502" providerId="ADAL" clId="{55EB5DC6-16AB-4FB7-A1FA-3B050505645E}" dt="2023-03-06T16:25:25.139" v="1916" actId="1076"/>
          <ac:spMkLst>
            <pc:docMk/>
            <pc:sldMk cId="2506094953" sldId="365"/>
            <ac:spMk id="9" creationId="{0D22FC7C-268C-4948-97F7-8821A16BE248}"/>
          </ac:spMkLst>
        </pc:spChg>
      </pc:sldChg>
      <pc:sldChg chg="addSp modSp mod">
        <pc:chgData name="Whit Grote" userId="7d9e165d-1baf-4f03-9000-969dd9ae5502" providerId="ADAL" clId="{55EB5DC6-16AB-4FB7-A1FA-3B050505645E}" dt="2023-03-06T16:23:46.259" v="1885" actId="207"/>
        <pc:sldMkLst>
          <pc:docMk/>
          <pc:sldMk cId="699324533" sldId="366"/>
        </pc:sldMkLst>
        <pc:spChg chg="add mod">
          <ac:chgData name="Whit Grote" userId="7d9e165d-1baf-4f03-9000-969dd9ae5502" providerId="ADAL" clId="{55EB5DC6-16AB-4FB7-A1FA-3B050505645E}" dt="2023-03-06T16:23:46.259" v="1885" actId="207"/>
          <ac:spMkLst>
            <pc:docMk/>
            <pc:sldMk cId="699324533" sldId="366"/>
            <ac:spMk id="7" creationId="{C7A42336-FA28-4B3E-9B9C-21D41EDE1394}"/>
          </ac:spMkLst>
        </pc:spChg>
      </pc:sldChg>
      <pc:sldChg chg="addSp modSp mod">
        <pc:chgData name="Whit Grote" userId="7d9e165d-1baf-4f03-9000-969dd9ae5502" providerId="ADAL" clId="{55EB5DC6-16AB-4FB7-A1FA-3B050505645E}" dt="2023-03-06T16:24:12.552" v="1892" actId="1076"/>
        <pc:sldMkLst>
          <pc:docMk/>
          <pc:sldMk cId="2832407104" sldId="368"/>
        </pc:sldMkLst>
        <pc:spChg chg="add mod">
          <ac:chgData name="Whit Grote" userId="7d9e165d-1baf-4f03-9000-969dd9ae5502" providerId="ADAL" clId="{55EB5DC6-16AB-4FB7-A1FA-3B050505645E}" dt="2023-03-06T16:24:12.552" v="1892" actId="1076"/>
          <ac:spMkLst>
            <pc:docMk/>
            <pc:sldMk cId="2832407104" sldId="368"/>
            <ac:spMk id="8" creationId="{293EE341-3310-4F5A-A56F-CB59B81A9DBE}"/>
          </ac:spMkLst>
        </pc:spChg>
      </pc:sldChg>
      <pc:sldChg chg="addSp delSp modSp mod setBg modClrScheme delDesignElem chgLayout modNotesTx">
        <pc:chgData name="Whit Grote" userId="7d9e165d-1baf-4f03-9000-969dd9ae5502" providerId="ADAL" clId="{55EB5DC6-16AB-4FB7-A1FA-3B050505645E}" dt="2023-03-06T16:36:18.813" v="2114" actId="255"/>
        <pc:sldMkLst>
          <pc:docMk/>
          <pc:sldMk cId="431095659" sldId="369"/>
        </pc:sldMkLst>
        <pc:spChg chg="mod ord">
          <ac:chgData name="Whit Grote" userId="7d9e165d-1baf-4f03-9000-969dd9ae5502" providerId="ADAL" clId="{55EB5DC6-16AB-4FB7-A1FA-3B050505645E}" dt="2023-03-06T16:35:57.112" v="2110" actId="115"/>
          <ac:spMkLst>
            <pc:docMk/>
            <pc:sldMk cId="431095659" sldId="369"/>
            <ac:spMk id="2" creationId="{A6D383CF-AEE6-AE5F-257D-479FBDEE3A20}"/>
          </ac:spMkLst>
        </pc:spChg>
        <pc:spChg chg="add del mod ord">
          <ac:chgData name="Whit Grote" userId="7d9e165d-1baf-4f03-9000-969dd9ae5502" providerId="ADAL" clId="{55EB5DC6-16AB-4FB7-A1FA-3B050505645E}" dt="2023-03-06T16:36:11.738" v="2111" actId="478"/>
          <ac:spMkLst>
            <pc:docMk/>
            <pc:sldMk cId="431095659" sldId="369"/>
            <ac:spMk id="3" creationId="{82B87008-82E5-4154-B271-4943A96AF171}"/>
          </ac:spMkLst>
        </pc:spChg>
        <pc:spChg chg="mod">
          <ac:chgData name="Whit Grote" userId="7d9e165d-1baf-4f03-9000-969dd9ae5502" providerId="ADAL" clId="{55EB5DC6-16AB-4FB7-A1FA-3B050505645E}" dt="2023-03-06T16:35:20.326" v="2101" actId="1076"/>
          <ac:spMkLst>
            <pc:docMk/>
            <pc:sldMk cId="431095659" sldId="369"/>
            <ac:spMk id="9" creationId="{6C7685F1-3A95-2FE7-6396-80CFCAB0B72A}"/>
          </ac:spMkLst>
        </pc:spChg>
        <pc:spChg chg="add mod">
          <ac:chgData name="Whit Grote" userId="7d9e165d-1baf-4f03-9000-969dd9ae5502" providerId="ADAL" clId="{55EB5DC6-16AB-4FB7-A1FA-3B050505645E}" dt="2023-03-06T16:36:18.813" v="2114" actId="255"/>
          <ac:spMkLst>
            <pc:docMk/>
            <pc:sldMk cId="431095659" sldId="369"/>
            <ac:spMk id="12" creationId="{5E7D38C3-9AAB-4097-8A88-A707AF66C381}"/>
          </ac:spMkLst>
        </pc:spChg>
        <pc:spChg chg="del">
          <ac:chgData name="Whit Grote" userId="7d9e165d-1baf-4f03-9000-969dd9ae5502" providerId="ADAL" clId="{55EB5DC6-16AB-4FB7-A1FA-3B050505645E}" dt="2023-03-06T16:34:24.939" v="2094" actId="700"/>
          <ac:spMkLst>
            <pc:docMk/>
            <pc:sldMk cId="431095659" sldId="369"/>
            <ac:spMk id="36" creationId="{A8384FB5-9ADC-4DDC-881B-597D56F5B15D}"/>
          </ac:spMkLst>
        </pc:spChg>
        <pc:spChg chg="del">
          <ac:chgData name="Whit Grote" userId="7d9e165d-1baf-4f03-9000-969dd9ae5502" providerId="ADAL" clId="{55EB5DC6-16AB-4FB7-A1FA-3B050505645E}" dt="2023-03-06T16:34:24.939" v="2094" actId="700"/>
          <ac:spMkLst>
            <pc:docMk/>
            <pc:sldMk cId="431095659" sldId="369"/>
            <ac:spMk id="38" creationId="{1199E1B1-A8C0-4FE8-A5A8-1CB41D69F857}"/>
          </ac:spMkLst>
        </pc:spChg>
        <pc:spChg chg="del">
          <ac:chgData name="Whit Grote" userId="7d9e165d-1baf-4f03-9000-969dd9ae5502" providerId="ADAL" clId="{55EB5DC6-16AB-4FB7-A1FA-3B050505645E}" dt="2023-03-06T16:34:24.939" v="2094" actId="700"/>
          <ac:spMkLst>
            <pc:docMk/>
            <pc:sldMk cId="431095659" sldId="369"/>
            <ac:spMk id="39" creationId="{84A8DE83-DE75-4B41-9DB4-A7EC0B0DEC0B}"/>
          </ac:spMkLst>
        </pc:spChg>
        <pc:spChg chg="del">
          <ac:chgData name="Whit Grote" userId="7d9e165d-1baf-4f03-9000-969dd9ae5502" providerId="ADAL" clId="{55EB5DC6-16AB-4FB7-A1FA-3B050505645E}" dt="2023-03-06T16:34:24.939" v="2094" actId="700"/>
          <ac:spMkLst>
            <pc:docMk/>
            <pc:sldMk cId="431095659" sldId="369"/>
            <ac:spMk id="40" creationId="{A7009A0A-BEF5-4EAC-AF15-E4F9F002E239}"/>
          </ac:spMkLst>
        </pc:spChg>
        <pc:picChg chg="mod ord">
          <ac:chgData name="Whit Grote" userId="7d9e165d-1baf-4f03-9000-969dd9ae5502" providerId="ADAL" clId="{55EB5DC6-16AB-4FB7-A1FA-3B050505645E}" dt="2023-03-06T16:34:24.939" v="2094" actId="700"/>
          <ac:picMkLst>
            <pc:docMk/>
            <pc:sldMk cId="431095659" sldId="369"/>
            <ac:picMk id="8" creationId="{CAB7A12B-8CD8-6F2D-DB61-1FE682E26488}"/>
          </ac:picMkLst>
        </pc:picChg>
      </pc:sldChg>
      <pc:sldChg chg="addSp modSp mod">
        <pc:chgData name="Whit Grote" userId="7d9e165d-1baf-4f03-9000-969dd9ae5502" providerId="ADAL" clId="{55EB5DC6-16AB-4FB7-A1FA-3B050505645E}" dt="2023-03-06T16:25:00.379" v="1906" actId="1076"/>
        <pc:sldMkLst>
          <pc:docMk/>
          <pc:sldMk cId="140665343" sldId="371"/>
        </pc:sldMkLst>
        <pc:spChg chg="add mod">
          <ac:chgData name="Whit Grote" userId="7d9e165d-1baf-4f03-9000-969dd9ae5502" providerId="ADAL" clId="{55EB5DC6-16AB-4FB7-A1FA-3B050505645E}" dt="2023-03-06T16:25:00.379" v="1906" actId="1076"/>
          <ac:spMkLst>
            <pc:docMk/>
            <pc:sldMk cId="140665343" sldId="371"/>
            <ac:spMk id="5" creationId="{C1CA1084-6C4E-4E03-9556-57E757102338}"/>
          </ac:spMkLst>
        </pc:spChg>
        <pc:picChg chg="mod">
          <ac:chgData name="Whit Grote" userId="7d9e165d-1baf-4f03-9000-969dd9ae5502" providerId="ADAL" clId="{55EB5DC6-16AB-4FB7-A1FA-3B050505645E}" dt="2023-03-06T16:24:56.859" v="1905" actId="1076"/>
          <ac:picMkLst>
            <pc:docMk/>
            <pc:sldMk cId="140665343" sldId="371"/>
            <ac:picMk id="6" creationId="{E386E84A-2486-BD16-B0DB-382C8610AE19}"/>
          </ac:picMkLst>
        </pc:picChg>
      </pc:sldChg>
      <pc:sldChg chg="addSp delSp modSp mod modClrScheme chgLayout">
        <pc:chgData name="Whit Grote" userId="7d9e165d-1baf-4f03-9000-969dd9ae5502" providerId="ADAL" clId="{55EB5DC6-16AB-4FB7-A1FA-3B050505645E}" dt="2023-03-06T16:27:35.805" v="1954" actId="1076"/>
        <pc:sldMkLst>
          <pc:docMk/>
          <pc:sldMk cId="2334285349" sldId="372"/>
        </pc:sldMkLst>
        <pc:spChg chg="add mod ord">
          <ac:chgData name="Whit Grote" userId="7d9e165d-1baf-4f03-9000-969dd9ae5502" providerId="ADAL" clId="{55EB5DC6-16AB-4FB7-A1FA-3B050505645E}" dt="2023-03-06T16:27:07.322" v="1946"/>
          <ac:spMkLst>
            <pc:docMk/>
            <pc:sldMk cId="2334285349" sldId="372"/>
            <ac:spMk id="3" creationId="{9BF45143-F22E-40A6-A0AD-5C449D445CCB}"/>
          </ac:spMkLst>
        </pc:spChg>
        <pc:spChg chg="add del mod ord">
          <ac:chgData name="Whit Grote" userId="7d9e165d-1baf-4f03-9000-969dd9ae5502" providerId="ADAL" clId="{55EB5DC6-16AB-4FB7-A1FA-3B050505645E}" dt="2023-03-06T16:27:04.341" v="1945" actId="478"/>
          <ac:spMkLst>
            <pc:docMk/>
            <pc:sldMk cId="2334285349" sldId="372"/>
            <ac:spMk id="4" creationId="{93AE24FE-B5D1-4514-9068-E0F773490496}"/>
          </ac:spMkLst>
        </pc:spChg>
        <pc:spChg chg="mod ord">
          <ac:chgData name="Whit Grote" userId="7d9e165d-1baf-4f03-9000-969dd9ae5502" providerId="ADAL" clId="{55EB5DC6-16AB-4FB7-A1FA-3B050505645E}" dt="2023-03-06T16:27:35.805" v="1954" actId="1076"/>
          <ac:spMkLst>
            <pc:docMk/>
            <pc:sldMk cId="2334285349" sldId="372"/>
            <ac:spMk id="167" creationId="{00000000-0000-0000-0000-000000000000}"/>
          </ac:spMkLst>
        </pc:spChg>
        <pc:picChg chg="mod modCrop">
          <ac:chgData name="Whit Grote" userId="7d9e165d-1baf-4f03-9000-969dd9ae5502" providerId="ADAL" clId="{55EB5DC6-16AB-4FB7-A1FA-3B050505645E}" dt="2023-03-06T16:27:33.133" v="1953" actId="1076"/>
          <ac:picMkLst>
            <pc:docMk/>
            <pc:sldMk cId="2334285349" sldId="372"/>
            <ac:picMk id="2" creationId="{797BAA5D-6AD9-4823-D60F-A6590D009364}"/>
          </ac:picMkLst>
        </pc:picChg>
      </pc:sldChg>
      <pc:sldChg chg="addSp modSp mod">
        <pc:chgData name="Whit Grote" userId="7d9e165d-1baf-4f03-9000-969dd9ae5502" providerId="ADAL" clId="{55EB5DC6-16AB-4FB7-A1FA-3B050505645E}" dt="2023-03-06T16:31:00.426" v="2048" actId="1076"/>
        <pc:sldMkLst>
          <pc:docMk/>
          <pc:sldMk cId="2475132811" sldId="373"/>
        </pc:sldMkLst>
        <pc:spChg chg="add mod">
          <ac:chgData name="Whit Grote" userId="7d9e165d-1baf-4f03-9000-969dd9ae5502" providerId="ADAL" clId="{55EB5DC6-16AB-4FB7-A1FA-3B050505645E}" dt="2023-03-06T16:31:00.426" v="2048" actId="1076"/>
          <ac:spMkLst>
            <pc:docMk/>
            <pc:sldMk cId="2475132811" sldId="373"/>
            <ac:spMk id="13" creationId="{A5C09992-9B86-4A5F-9340-CFB2F6E595BD}"/>
          </ac:spMkLst>
        </pc:spChg>
      </pc:sldChg>
      <pc:sldChg chg="modNotesTx">
        <pc:chgData name="Whit Grote" userId="7d9e165d-1baf-4f03-9000-969dd9ae5502" providerId="ADAL" clId="{55EB5DC6-16AB-4FB7-A1FA-3B050505645E}" dt="2023-03-06T16:29:58.745" v="2039" actId="20577"/>
        <pc:sldMkLst>
          <pc:docMk/>
          <pc:sldMk cId="1447515154" sldId="374"/>
        </pc:sldMkLst>
      </pc:sldChg>
      <pc:sldChg chg="addSp modSp mod">
        <pc:chgData name="Whit Grote" userId="7d9e165d-1baf-4f03-9000-969dd9ae5502" providerId="ADAL" clId="{55EB5DC6-16AB-4FB7-A1FA-3B050505645E}" dt="2023-03-06T16:31:18.110" v="2052" actId="1076"/>
        <pc:sldMkLst>
          <pc:docMk/>
          <pc:sldMk cId="58425806" sldId="375"/>
        </pc:sldMkLst>
        <pc:spChg chg="add mod">
          <ac:chgData name="Whit Grote" userId="7d9e165d-1baf-4f03-9000-969dd9ae5502" providerId="ADAL" clId="{55EB5DC6-16AB-4FB7-A1FA-3B050505645E}" dt="2023-03-06T16:31:18.110" v="2052" actId="1076"/>
          <ac:spMkLst>
            <pc:docMk/>
            <pc:sldMk cId="58425806" sldId="375"/>
            <ac:spMk id="4" creationId="{2592DA6B-143E-4D25-97FC-058920964462}"/>
          </ac:spMkLst>
        </pc:spChg>
      </pc:sldChg>
      <pc:sldChg chg="addSp delSp modSp mod modClrScheme chgLayout">
        <pc:chgData name="Whit Grote" userId="7d9e165d-1baf-4f03-9000-969dd9ae5502" providerId="ADAL" clId="{55EB5DC6-16AB-4FB7-A1FA-3B050505645E}" dt="2023-03-06T16:30:38.481" v="2046" actId="1076"/>
        <pc:sldMkLst>
          <pc:docMk/>
          <pc:sldMk cId="3327008663" sldId="376"/>
        </pc:sldMkLst>
        <pc:spChg chg="mod ord">
          <ac:chgData name="Whit Grote" userId="7d9e165d-1baf-4f03-9000-969dd9ae5502" providerId="ADAL" clId="{55EB5DC6-16AB-4FB7-A1FA-3B050505645E}" dt="2023-03-06T16:30:28.304" v="2043" actId="700"/>
          <ac:spMkLst>
            <pc:docMk/>
            <pc:sldMk cId="3327008663" sldId="376"/>
            <ac:spMk id="2" creationId="{E899795C-2B19-44DF-8E16-187D1DB87768}"/>
          </ac:spMkLst>
        </pc:spChg>
        <pc:spChg chg="add del mod ord">
          <ac:chgData name="Whit Grote" userId="7d9e165d-1baf-4f03-9000-969dd9ae5502" providerId="ADAL" clId="{55EB5DC6-16AB-4FB7-A1FA-3B050505645E}" dt="2023-03-06T16:30:35.740" v="2045"/>
          <ac:spMkLst>
            <pc:docMk/>
            <pc:sldMk cId="3327008663" sldId="376"/>
            <ac:spMk id="3" creationId="{99641967-FDFE-4CBE-9B45-8D1D1A2C77AA}"/>
          </ac:spMkLst>
        </pc:spChg>
        <pc:spChg chg="add del mod ord">
          <ac:chgData name="Whit Grote" userId="7d9e165d-1baf-4f03-9000-969dd9ae5502" providerId="ADAL" clId="{55EB5DC6-16AB-4FB7-A1FA-3B050505645E}" dt="2023-03-06T16:30:30.937" v="2044" actId="478"/>
          <ac:spMkLst>
            <pc:docMk/>
            <pc:sldMk cId="3327008663" sldId="376"/>
            <ac:spMk id="4" creationId="{22EB14FA-D4D7-4281-8E36-59A447297174}"/>
          </ac:spMkLst>
        </pc:spChg>
        <pc:spChg chg="add mod">
          <ac:chgData name="Whit Grote" userId="7d9e165d-1baf-4f03-9000-969dd9ae5502" providerId="ADAL" clId="{55EB5DC6-16AB-4FB7-A1FA-3B050505645E}" dt="2023-03-06T16:30:38.481" v="2046" actId="1076"/>
          <ac:spMkLst>
            <pc:docMk/>
            <pc:sldMk cId="3327008663" sldId="376"/>
            <ac:spMk id="7" creationId="{96854259-0EF8-4912-841B-84ED9D36C040}"/>
          </ac:spMkLst>
        </pc:spChg>
      </pc:sldChg>
      <pc:sldChg chg="addSp delSp modSp mod">
        <pc:chgData name="Whit Grote" userId="7d9e165d-1baf-4f03-9000-969dd9ae5502" providerId="ADAL" clId="{55EB5DC6-16AB-4FB7-A1FA-3B050505645E}" dt="2023-03-06T16:36:40.481" v="2122" actId="1076"/>
        <pc:sldMkLst>
          <pc:docMk/>
          <pc:sldMk cId="1544595516" sldId="377"/>
        </pc:sldMkLst>
        <pc:spChg chg="add del">
          <ac:chgData name="Whit Grote" userId="7d9e165d-1baf-4f03-9000-969dd9ae5502" providerId="ADAL" clId="{55EB5DC6-16AB-4FB7-A1FA-3B050505645E}" dt="2023-03-06T16:36:38.009" v="2120" actId="22"/>
          <ac:spMkLst>
            <pc:docMk/>
            <pc:sldMk cId="1544595516" sldId="377"/>
            <ac:spMk id="7" creationId="{9328954A-F09F-4D2C-8E13-13ECC28C1687}"/>
          </ac:spMkLst>
        </pc:spChg>
        <pc:spChg chg="add mod">
          <ac:chgData name="Whit Grote" userId="7d9e165d-1baf-4f03-9000-969dd9ae5502" providerId="ADAL" clId="{55EB5DC6-16AB-4FB7-A1FA-3B050505645E}" dt="2023-03-06T16:36:40.481" v="2122" actId="1076"/>
          <ac:spMkLst>
            <pc:docMk/>
            <pc:sldMk cId="1544595516" sldId="377"/>
            <ac:spMk id="9" creationId="{E5497565-4FEF-477B-979F-D7845115BEEE}"/>
          </ac:spMkLst>
        </pc:spChg>
      </pc:sldChg>
      <pc:sldChg chg="addSp delSp modSp mod modClrScheme chgLayout modNotesTx">
        <pc:chgData name="Whit Grote" userId="7d9e165d-1baf-4f03-9000-969dd9ae5502" providerId="ADAL" clId="{55EB5DC6-16AB-4FB7-A1FA-3B050505645E}" dt="2023-03-06T16:23:12.334" v="1880"/>
        <pc:sldMkLst>
          <pc:docMk/>
          <pc:sldMk cId="3918508885" sldId="378"/>
        </pc:sldMkLst>
        <pc:spChg chg="mod ord">
          <ac:chgData name="Whit Grote" userId="7d9e165d-1baf-4f03-9000-969dd9ae5502" providerId="ADAL" clId="{55EB5DC6-16AB-4FB7-A1FA-3B050505645E}" dt="2023-03-06T15:49:54.138" v="1446" actId="1076"/>
          <ac:spMkLst>
            <pc:docMk/>
            <pc:sldMk cId="3918508885" sldId="378"/>
            <ac:spMk id="2" creationId="{2DA2EC01-4F0B-0565-D078-AFA97FF47DCE}"/>
          </ac:spMkLst>
        </pc:spChg>
        <pc:spChg chg="del mod ord">
          <ac:chgData name="Whit Grote" userId="7d9e165d-1baf-4f03-9000-969dd9ae5502" providerId="ADAL" clId="{55EB5DC6-16AB-4FB7-A1FA-3B050505645E}" dt="2023-03-06T15:07:16.769" v="134" actId="700"/>
          <ac:spMkLst>
            <pc:docMk/>
            <pc:sldMk cId="3918508885" sldId="378"/>
            <ac:spMk id="3" creationId="{70F6B0F5-B217-0BBA-504E-D1F0B59C3882}"/>
          </ac:spMkLst>
        </pc:spChg>
        <pc:spChg chg="add mod ord">
          <ac:chgData name="Whit Grote" userId="7d9e165d-1baf-4f03-9000-969dd9ae5502" providerId="ADAL" clId="{55EB5DC6-16AB-4FB7-A1FA-3B050505645E}" dt="2023-03-06T16:23:12.334" v="1880"/>
          <ac:spMkLst>
            <pc:docMk/>
            <pc:sldMk cId="3918508885" sldId="378"/>
            <ac:spMk id="4" creationId="{E54DEF59-6FE2-45F7-BF4A-669D244DD175}"/>
          </ac:spMkLst>
        </pc:spChg>
        <pc:spChg chg="add del mod ord">
          <ac:chgData name="Whit Grote" userId="7d9e165d-1baf-4f03-9000-969dd9ae5502" providerId="ADAL" clId="{55EB5DC6-16AB-4FB7-A1FA-3B050505645E}" dt="2023-03-06T15:11:51.437" v="272" actId="700"/>
          <ac:spMkLst>
            <pc:docMk/>
            <pc:sldMk cId="3918508885" sldId="378"/>
            <ac:spMk id="5" creationId="{1C982025-3547-48CE-8B41-BA30CD7950B9}"/>
          </ac:spMkLst>
        </pc:spChg>
        <pc:spChg chg="add del mod ord">
          <ac:chgData name="Whit Grote" userId="7d9e165d-1baf-4f03-9000-969dd9ae5502" providerId="ADAL" clId="{55EB5DC6-16AB-4FB7-A1FA-3B050505645E}" dt="2023-03-06T15:48:42.117" v="1434" actId="478"/>
          <ac:spMkLst>
            <pc:docMk/>
            <pc:sldMk cId="3918508885" sldId="378"/>
            <ac:spMk id="6" creationId="{B3AB26EE-74AA-4156-9E6E-FC6561D8C378}"/>
          </ac:spMkLst>
        </pc:spChg>
        <pc:spChg chg="add mod">
          <ac:chgData name="Whit Grote" userId="7d9e165d-1baf-4f03-9000-969dd9ae5502" providerId="ADAL" clId="{55EB5DC6-16AB-4FB7-A1FA-3B050505645E}" dt="2023-03-06T15:25:21.890" v="1420" actId="1076"/>
          <ac:spMkLst>
            <pc:docMk/>
            <pc:sldMk cId="3918508885" sldId="378"/>
            <ac:spMk id="8" creationId="{6D44DAA5-C16C-4512-8F8F-D638DD58E23D}"/>
          </ac:spMkLst>
        </pc:spChg>
        <pc:spChg chg="add del mod">
          <ac:chgData name="Whit Grote" userId="7d9e165d-1baf-4f03-9000-969dd9ae5502" providerId="ADAL" clId="{55EB5DC6-16AB-4FB7-A1FA-3B050505645E}" dt="2023-03-06T15:48:45.352" v="1435" actId="478"/>
          <ac:spMkLst>
            <pc:docMk/>
            <pc:sldMk cId="3918508885" sldId="378"/>
            <ac:spMk id="10" creationId="{E268E26C-613B-4CE5-A8E9-9AC0C3E1E349}"/>
          </ac:spMkLst>
        </pc:spChg>
        <pc:picChg chg="add mod">
          <ac:chgData name="Whit Grote" userId="7d9e165d-1baf-4f03-9000-969dd9ae5502" providerId="ADAL" clId="{55EB5DC6-16AB-4FB7-A1FA-3B050505645E}" dt="2023-03-06T15:50:32.286" v="1454" actId="1076"/>
          <ac:picMkLst>
            <pc:docMk/>
            <pc:sldMk cId="3918508885" sldId="378"/>
            <ac:picMk id="12" creationId="{34F87942-8F2B-4973-8EAB-2055AA1714D0}"/>
          </ac:picMkLst>
        </pc:picChg>
      </pc:sldChg>
      <pc:sldChg chg="addSp delSp modSp new mod">
        <pc:chgData name="Whit Grote" userId="7d9e165d-1baf-4f03-9000-969dd9ae5502" providerId="ADAL" clId="{55EB5DC6-16AB-4FB7-A1FA-3B050505645E}" dt="2023-03-06T16:37:27.413" v="2136"/>
        <pc:sldMkLst>
          <pc:docMk/>
          <pc:sldMk cId="2213404354" sldId="379"/>
        </pc:sldMkLst>
        <pc:spChg chg="mod">
          <ac:chgData name="Whit Grote" userId="7d9e165d-1baf-4f03-9000-969dd9ae5502" providerId="ADAL" clId="{55EB5DC6-16AB-4FB7-A1FA-3B050505645E}" dt="2023-03-06T16:21:15.478" v="1867" actId="1076"/>
          <ac:spMkLst>
            <pc:docMk/>
            <pc:sldMk cId="2213404354" sldId="379"/>
            <ac:spMk id="2" creationId="{77434D87-0779-4230-A57F-8775A60DBFCD}"/>
          </ac:spMkLst>
        </pc:spChg>
        <pc:spChg chg="mod">
          <ac:chgData name="Whit Grote" userId="7d9e165d-1baf-4f03-9000-969dd9ae5502" providerId="ADAL" clId="{55EB5DC6-16AB-4FB7-A1FA-3B050505645E}" dt="2023-03-06T16:37:27.413" v="2136"/>
          <ac:spMkLst>
            <pc:docMk/>
            <pc:sldMk cId="2213404354" sldId="379"/>
            <ac:spMk id="3" creationId="{B582080B-5A0B-4897-87C2-9B7ED57B1D28}"/>
          </ac:spMkLst>
        </pc:spChg>
        <pc:spChg chg="del">
          <ac:chgData name="Whit Grote" userId="7d9e165d-1baf-4f03-9000-969dd9ae5502" providerId="ADAL" clId="{55EB5DC6-16AB-4FB7-A1FA-3B050505645E}" dt="2023-03-06T16:13:15.397" v="1861" actId="478"/>
          <ac:spMkLst>
            <pc:docMk/>
            <pc:sldMk cId="2213404354" sldId="379"/>
            <ac:spMk id="4" creationId="{819367CF-4E59-40B4-8037-B8974FE28E76}"/>
          </ac:spMkLst>
        </pc:spChg>
        <pc:picChg chg="add del mod">
          <ac:chgData name="Whit Grote" userId="7d9e165d-1baf-4f03-9000-969dd9ae5502" providerId="ADAL" clId="{55EB5DC6-16AB-4FB7-A1FA-3B050505645E}" dt="2023-03-06T16:22:25.821" v="1868" actId="478"/>
          <ac:picMkLst>
            <pc:docMk/>
            <pc:sldMk cId="2213404354" sldId="379"/>
            <ac:picMk id="6" creationId="{439718A5-6C92-4B2A-B41B-1F22E91DA303}"/>
          </ac:picMkLst>
        </pc:picChg>
        <pc:picChg chg="add mod">
          <ac:chgData name="Whit Grote" userId="7d9e165d-1baf-4f03-9000-969dd9ae5502" providerId="ADAL" clId="{55EB5DC6-16AB-4FB7-A1FA-3B050505645E}" dt="2023-03-06T16:22:43.215" v="1873" actId="1440"/>
          <ac:picMkLst>
            <pc:docMk/>
            <pc:sldMk cId="2213404354" sldId="379"/>
            <ac:picMk id="8" creationId="{A7735D79-A656-4840-94A8-F776F184452A}"/>
          </ac:picMkLst>
        </pc:picChg>
      </pc:sldChg>
      <pc:sldChg chg="modSp new del mod">
        <pc:chgData name="Whit Grote" userId="7d9e165d-1baf-4f03-9000-969dd9ae5502" providerId="ADAL" clId="{55EB5DC6-16AB-4FB7-A1FA-3B050505645E}" dt="2023-03-06T16:46:31.611" v="2162" actId="2696"/>
        <pc:sldMkLst>
          <pc:docMk/>
          <pc:sldMk cId="4149166213" sldId="380"/>
        </pc:sldMkLst>
        <pc:spChg chg="mod">
          <ac:chgData name="Whit Grote" userId="7d9e165d-1baf-4f03-9000-969dd9ae5502" providerId="ADAL" clId="{55EB5DC6-16AB-4FB7-A1FA-3B050505645E}" dt="2023-03-06T16:45:53.475" v="2161" actId="5793"/>
          <ac:spMkLst>
            <pc:docMk/>
            <pc:sldMk cId="4149166213" sldId="380"/>
            <ac:spMk id="2" creationId="{9B8A1974-0653-44A8-B7B0-3E45DAABA6F7}"/>
          </ac:spMkLst>
        </pc:spChg>
      </pc:sldChg>
    </pc:docChg>
  </pc:docChgLst>
  <pc:docChgLst>
    <pc:chgData name="Moyo, Sifiso P" userId="S::smoyo@iu.edu::1602a101-43eb-4361-ad37-53a8e46458ad" providerId="AD" clId="Web-{0828FBF2-08C9-4C2B-B711-EA42530F6425}"/>
    <pc:docChg chg="addSld delSld modSld">
      <pc:chgData name="Moyo, Sifiso P" userId="S::smoyo@iu.edu::1602a101-43eb-4361-ad37-53a8e46458ad" providerId="AD" clId="Web-{0828FBF2-08C9-4C2B-B711-EA42530F6425}" dt="2023-04-26T22:38:51.558" v="4"/>
      <pc:docMkLst>
        <pc:docMk/>
      </pc:docMkLst>
      <pc:sldChg chg="modSp">
        <pc:chgData name="Moyo, Sifiso P" userId="S::smoyo@iu.edu::1602a101-43eb-4361-ad37-53a8e46458ad" providerId="AD" clId="Web-{0828FBF2-08C9-4C2B-B711-EA42530F6425}" dt="2023-04-26T22:23:35.792" v="2" actId="20577"/>
        <pc:sldMkLst>
          <pc:docMk/>
          <pc:sldMk cId="3312642999" sldId="361"/>
        </pc:sldMkLst>
        <pc:spChg chg="mod">
          <ac:chgData name="Moyo, Sifiso P" userId="S::smoyo@iu.edu::1602a101-43eb-4361-ad37-53a8e46458ad" providerId="AD" clId="Web-{0828FBF2-08C9-4C2B-B711-EA42530F6425}" dt="2023-04-26T22:23:35.792" v="2" actId="20577"/>
          <ac:spMkLst>
            <pc:docMk/>
            <pc:sldMk cId="3312642999" sldId="361"/>
            <ac:spMk id="3" creationId="{9DD7285E-6678-4173-A35A-F877C3F3CA37}"/>
          </ac:spMkLst>
        </pc:spChg>
      </pc:sldChg>
      <pc:sldChg chg="add del">
        <pc:chgData name="Moyo, Sifiso P" userId="S::smoyo@iu.edu::1602a101-43eb-4361-ad37-53a8e46458ad" providerId="AD" clId="Web-{0828FBF2-08C9-4C2B-B711-EA42530F6425}" dt="2023-04-26T22:38:51.558" v="4"/>
        <pc:sldMkLst>
          <pc:docMk/>
          <pc:sldMk cId="3918508885" sldId="378"/>
        </pc:sldMkLst>
      </pc:sldChg>
    </pc:docChg>
  </pc:docChgLst>
  <pc:docChgLst>
    <pc:chgData name="Grote, Whit" userId="S::wgrote@iu.edu::7d9e165d-1baf-4f03-9000-969dd9ae5502" providerId="AD" clId="Web-{1E7DBA06-01E6-489B-91BB-C4679A3758E4}"/>
    <pc:docChg chg="addSld modSld">
      <pc:chgData name="Grote, Whit" userId="S::wgrote@iu.edu::7d9e165d-1baf-4f03-9000-969dd9ae5502" providerId="AD" clId="Web-{1E7DBA06-01E6-489B-91BB-C4679A3758E4}" dt="2023-03-06T15:03:10.719" v="31"/>
      <pc:docMkLst>
        <pc:docMk/>
      </pc:docMkLst>
      <pc:sldChg chg="addSp delSp modSp">
        <pc:chgData name="Grote, Whit" userId="S::wgrote@iu.edu::7d9e165d-1baf-4f03-9000-969dd9ae5502" providerId="AD" clId="Web-{1E7DBA06-01E6-489B-91BB-C4679A3758E4}" dt="2023-03-06T14:54:07.044" v="3"/>
        <pc:sldMkLst>
          <pc:docMk/>
          <pc:sldMk cId="0" sldId="259"/>
        </pc:sldMkLst>
        <pc:spChg chg="add del mod">
          <ac:chgData name="Grote, Whit" userId="S::wgrote@iu.edu::7d9e165d-1baf-4f03-9000-969dd9ae5502" providerId="AD" clId="Web-{1E7DBA06-01E6-489B-91BB-C4679A3758E4}" dt="2023-03-06T14:54:07.044" v="3"/>
          <ac:spMkLst>
            <pc:docMk/>
            <pc:sldMk cId="0" sldId="259"/>
            <ac:spMk id="2" creationId="{3877F651-5D7E-F002-DC3C-E5E8F51F13E5}"/>
          </ac:spMkLst>
        </pc:spChg>
      </pc:sldChg>
      <pc:sldChg chg="addSp delSp modSp">
        <pc:chgData name="Grote, Whit" userId="S::wgrote@iu.edu::7d9e165d-1baf-4f03-9000-969dd9ae5502" providerId="AD" clId="Web-{1E7DBA06-01E6-489B-91BB-C4679A3758E4}" dt="2023-03-06T15:03:10.719" v="31"/>
        <pc:sldMkLst>
          <pc:docMk/>
          <pc:sldMk cId="3312642999" sldId="361"/>
        </pc:sldMkLst>
        <pc:picChg chg="add del mod modCrop">
          <ac:chgData name="Grote, Whit" userId="S::wgrote@iu.edu::7d9e165d-1baf-4f03-9000-969dd9ae5502" providerId="AD" clId="Web-{1E7DBA06-01E6-489B-91BB-C4679A3758E4}" dt="2023-03-06T15:02:34.765" v="29"/>
          <ac:picMkLst>
            <pc:docMk/>
            <pc:sldMk cId="3312642999" sldId="361"/>
            <ac:picMk id="3" creationId="{1C53B672-B6C7-7470-63C0-F81E41D9A3BA}"/>
          </ac:picMkLst>
        </pc:picChg>
        <pc:picChg chg="add del mod">
          <ac:chgData name="Grote, Whit" userId="S::wgrote@iu.edu::7d9e165d-1baf-4f03-9000-969dd9ae5502" providerId="AD" clId="Web-{1E7DBA06-01E6-489B-91BB-C4679A3758E4}" dt="2023-03-06T15:03:10.719" v="31"/>
          <ac:picMkLst>
            <pc:docMk/>
            <pc:sldMk cId="3312642999" sldId="361"/>
            <ac:picMk id="4" creationId="{7280F8E1-0EFA-B4B8-90EB-2FB6510F945A}"/>
          </ac:picMkLst>
        </pc:picChg>
        <pc:picChg chg="del">
          <ac:chgData name="Grote, Whit" userId="S::wgrote@iu.edu::7d9e165d-1baf-4f03-9000-969dd9ae5502" providerId="AD" clId="Web-{1E7DBA06-01E6-489B-91BB-C4679A3758E4}" dt="2023-03-06T15:02:08.451" v="20"/>
          <ac:picMkLst>
            <pc:docMk/>
            <pc:sldMk cId="3312642999" sldId="361"/>
            <ac:picMk id="42" creationId="{F33790E8-B94C-90F2-1FD9-EBC96D8A45B1}"/>
          </ac:picMkLst>
        </pc:picChg>
      </pc:sldChg>
      <pc:sldChg chg="delSp modSp new">
        <pc:chgData name="Grote, Whit" userId="S::wgrote@iu.edu::7d9e165d-1baf-4f03-9000-969dd9ae5502" providerId="AD" clId="Web-{1E7DBA06-01E6-489B-91BB-C4679A3758E4}" dt="2023-03-06T14:55:19.656" v="19" actId="20577"/>
        <pc:sldMkLst>
          <pc:docMk/>
          <pc:sldMk cId="3918508885" sldId="378"/>
        </pc:sldMkLst>
        <pc:spChg chg="mod">
          <ac:chgData name="Grote, Whit" userId="S::wgrote@iu.edu::7d9e165d-1baf-4f03-9000-969dd9ae5502" providerId="AD" clId="Web-{1E7DBA06-01E6-489B-91BB-C4679A3758E4}" dt="2023-03-06T14:55:19.656" v="19" actId="20577"/>
          <ac:spMkLst>
            <pc:docMk/>
            <pc:sldMk cId="3918508885" sldId="378"/>
            <ac:spMk id="2" creationId="{2DA2EC01-4F0B-0565-D078-AFA97FF47DCE}"/>
          </ac:spMkLst>
        </pc:spChg>
        <pc:spChg chg="del">
          <ac:chgData name="Grote, Whit" userId="S::wgrote@iu.edu::7d9e165d-1baf-4f03-9000-969dd9ae5502" providerId="AD" clId="Web-{1E7DBA06-01E6-489B-91BB-C4679A3758E4}" dt="2023-03-06T14:54:16.216" v="5"/>
          <ac:spMkLst>
            <pc:docMk/>
            <pc:sldMk cId="3918508885" sldId="378"/>
            <ac:spMk id="4" creationId="{45ADC7B3-17D7-9F4A-C8AA-F735D58EFE1F}"/>
          </ac:spMkLst>
        </pc:spChg>
      </pc:sldChg>
    </pc:docChg>
  </pc:docChgLst>
  <pc:docChgLst>
    <pc:chgData name="Grote, Whit" userId="7d9e165d-1baf-4f03-9000-969dd9ae5502" providerId="ADAL" clId="{167409C7-56C7-4DD2-BD80-DEA2C19130E9}"/>
    <pc:docChg chg="undo custSel addSld delSld modSld sldOrd delMainMaster modMainMaster">
      <pc:chgData name="Grote, Whit" userId="7d9e165d-1baf-4f03-9000-969dd9ae5502" providerId="ADAL" clId="{167409C7-56C7-4DD2-BD80-DEA2C19130E9}" dt="2023-03-06T01:26:23.838" v="4224" actId="1076"/>
      <pc:docMkLst>
        <pc:docMk/>
      </pc:docMkLst>
      <pc:sldChg chg="modSp">
        <pc:chgData name="Grote, Whit" userId="7d9e165d-1baf-4f03-9000-969dd9ae5502" providerId="ADAL" clId="{167409C7-56C7-4DD2-BD80-DEA2C19130E9}" dt="2023-03-04T17:06:56.386" v="2242"/>
        <pc:sldMkLst>
          <pc:docMk/>
          <pc:sldMk cId="0" sldId="256"/>
        </pc:sldMkLst>
        <pc:spChg chg="mod">
          <ac:chgData name="Grote, Whit" userId="7d9e165d-1baf-4f03-9000-969dd9ae5502" providerId="ADAL" clId="{167409C7-56C7-4DD2-BD80-DEA2C19130E9}" dt="2023-03-04T17:06:56.386" v="2242"/>
          <ac:spMkLst>
            <pc:docMk/>
            <pc:sldMk cId="0" sldId="256"/>
            <ac:spMk id="126" creationId="{00000000-0000-0000-0000-000000000000}"/>
          </ac:spMkLst>
        </pc:spChg>
      </pc:sldChg>
      <pc:sldChg chg="addSp delSp modSp del mod setBg modClrScheme delDesignElem chgLayout">
        <pc:chgData name="Grote, Whit" userId="7d9e165d-1baf-4f03-9000-969dd9ae5502" providerId="ADAL" clId="{167409C7-56C7-4DD2-BD80-DEA2C19130E9}" dt="2023-03-04T17:10:16.100" v="2349" actId="2696"/>
        <pc:sldMkLst>
          <pc:docMk/>
          <pc:sldMk cId="0" sldId="257"/>
        </pc:sldMkLst>
        <pc:spChg chg="add mod ord">
          <ac:chgData name="Grote, Whit" userId="7d9e165d-1baf-4f03-9000-969dd9ae5502" providerId="ADAL" clId="{167409C7-56C7-4DD2-BD80-DEA2C19130E9}" dt="2023-03-04T17:07:31.273" v="2309" actId="14100"/>
          <ac:spMkLst>
            <pc:docMk/>
            <pc:sldMk cId="0" sldId="257"/>
            <ac:spMk id="2" creationId="{ED27DF10-9421-B021-D320-BB231D265863}"/>
          </ac:spMkLst>
        </pc:spChg>
        <pc:spChg chg="mod ord">
          <ac:chgData name="Grote, Whit" userId="7d9e165d-1baf-4f03-9000-969dd9ae5502" providerId="ADAL" clId="{167409C7-56C7-4DD2-BD80-DEA2C19130E9}" dt="2023-03-04T17:07:44.171" v="2310" actId="1076"/>
          <ac:spMkLst>
            <pc:docMk/>
            <pc:sldMk cId="0" sldId="257"/>
            <ac:spMk id="132" creationId="{00000000-0000-0000-0000-000000000000}"/>
          </ac:spMkLst>
        </pc:spChg>
        <pc:spChg chg="del mod ord">
          <ac:chgData name="Grote, Whit" userId="7d9e165d-1baf-4f03-9000-969dd9ae5502" providerId="ADAL" clId="{167409C7-56C7-4DD2-BD80-DEA2C19130E9}" dt="2023-03-04T17:04:48.056" v="2202" actId="700"/>
          <ac:spMkLst>
            <pc:docMk/>
            <pc:sldMk cId="0" sldId="257"/>
            <ac:spMk id="133" creationId="{00000000-0000-0000-0000-000000000000}"/>
          </ac:spMkLst>
        </pc:spChg>
        <pc:spChg chg="mod ord">
          <ac:chgData name="Grote, Whit" userId="7d9e165d-1baf-4f03-9000-969dd9ae5502" providerId="ADAL" clId="{167409C7-56C7-4DD2-BD80-DEA2C19130E9}" dt="2023-03-04T17:08:13.609" v="2331" actId="20577"/>
          <ac:spMkLst>
            <pc:docMk/>
            <pc:sldMk cId="0" sldId="257"/>
            <ac:spMk id="134" creationId="{00000000-0000-0000-0000-000000000000}"/>
          </ac:spMkLst>
        </pc:spChg>
        <pc:spChg chg="add del">
          <ac:chgData name="Grote, Whit" userId="7d9e165d-1baf-4f03-9000-969dd9ae5502" providerId="ADAL" clId="{167409C7-56C7-4DD2-BD80-DEA2C19130E9}" dt="2023-03-04T17:06:56.627" v="2243" actId="26606"/>
          <ac:spMkLst>
            <pc:docMk/>
            <pc:sldMk cId="0" sldId="257"/>
            <ac:spMk id="139" creationId="{4C608BEB-860E-4094-8511-78603564A75E}"/>
          </ac:spMkLst>
        </pc:spChg>
        <pc:picChg chg="del mod">
          <ac:chgData name="Grote, Whit" userId="7d9e165d-1baf-4f03-9000-969dd9ae5502" providerId="ADAL" clId="{167409C7-56C7-4DD2-BD80-DEA2C19130E9}" dt="2023-03-04T17:04:23.269" v="2192" actId="478"/>
          <ac:picMkLst>
            <pc:docMk/>
            <pc:sldMk cId="0" sldId="257"/>
            <ac:picMk id="135" creationId="{00000000-0000-0000-0000-000000000000}"/>
          </ac:picMkLst>
        </pc:picChg>
        <pc:cxnChg chg="add del">
          <ac:chgData name="Grote, Whit" userId="7d9e165d-1baf-4f03-9000-969dd9ae5502" providerId="ADAL" clId="{167409C7-56C7-4DD2-BD80-DEA2C19130E9}" dt="2023-03-04T17:06:56.627" v="2243" actId="26606"/>
          <ac:cxnSpMkLst>
            <pc:docMk/>
            <pc:sldMk cId="0" sldId="257"/>
            <ac:cxnSpMk id="141" creationId="{1F16A8D4-FE87-4604-88B2-394B5D1EB437}"/>
          </ac:cxnSpMkLst>
        </pc:cxnChg>
      </pc:sldChg>
      <pc:sldChg chg="addSp delSp modSp mod modClrScheme chgLayout modNotesTx">
        <pc:chgData name="Grote, Whit" userId="7d9e165d-1baf-4f03-9000-969dd9ae5502" providerId="ADAL" clId="{167409C7-56C7-4DD2-BD80-DEA2C19130E9}" dt="2023-03-05T22:34:24.962" v="3120" actId="1076"/>
        <pc:sldMkLst>
          <pc:docMk/>
          <pc:sldMk cId="0" sldId="258"/>
        </pc:sldMkLst>
        <pc:spChg chg="add del mod">
          <ac:chgData name="Grote, Whit" userId="7d9e165d-1baf-4f03-9000-969dd9ae5502" providerId="ADAL" clId="{167409C7-56C7-4DD2-BD80-DEA2C19130E9}" dt="2023-03-04T14:20:40.163" v="51" actId="478"/>
          <ac:spMkLst>
            <pc:docMk/>
            <pc:sldMk cId="0" sldId="258"/>
            <ac:spMk id="3" creationId="{46AAF631-7B34-41F6-88E2-C0C6FF40FEE8}"/>
          </ac:spMkLst>
        </pc:spChg>
        <pc:spChg chg="add del mod">
          <ac:chgData name="Grote, Whit" userId="7d9e165d-1baf-4f03-9000-969dd9ae5502" providerId="ADAL" clId="{167409C7-56C7-4DD2-BD80-DEA2C19130E9}" dt="2023-03-04T14:20:51.562" v="53" actId="478"/>
          <ac:spMkLst>
            <pc:docMk/>
            <pc:sldMk cId="0" sldId="258"/>
            <ac:spMk id="4" creationId="{8D334DDA-4645-5A9E-1628-7638561C0982}"/>
          </ac:spMkLst>
        </pc:spChg>
        <pc:spChg chg="add del mod ord">
          <ac:chgData name="Grote, Whit" userId="7d9e165d-1baf-4f03-9000-969dd9ae5502" providerId="ADAL" clId="{167409C7-56C7-4DD2-BD80-DEA2C19130E9}" dt="2023-03-04T14:21:20.498" v="55" actId="700"/>
          <ac:spMkLst>
            <pc:docMk/>
            <pc:sldMk cId="0" sldId="258"/>
            <ac:spMk id="5" creationId="{9754480E-93C6-1967-F850-F783DB600ECB}"/>
          </ac:spMkLst>
        </pc:spChg>
        <pc:spChg chg="add del mod ord">
          <ac:chgData name="Grote, Whit" userId="7d9e165d-1baf-4f03-9000-969dd9ae5502" providerId="ADAL" clId="{167409C7-56C7-4DD2-BD80-DEA2C19130E9}" dt="2023-03-04T14:21:20.498" v="55" actId="700"/>
          <ac:spMkLst>
            <pc:docMk/>
            <pc:sldMk cId="0" sldId="258"/>
            <ac:spMk id="6" creationId="{5F656D34-877B-B1DA-1DD6-460FAD2B4933}"/>
          </ac:spMkLst>
        </pc:spChg>
        <pc:spChg chg="add del mod ord">
          <ac:chgData name="Grote, Whit" userId="7d9e165d-1baf-4f03-9000-969dd9ae5502" providerId="ADAL" clId="{167409C7-56C7-4DD2-BD80-DEA2C19130E9}" dt="2023-03-04T14:25:11.234" v="376" actId="478"/>
          <ac:spMkLst>
            <pc:docMk/>
            <pc:sldMk cId="0" sldId="258"/>
            <ac:spMk id="7" creationId="{84A8E5B5-00A4-9D0D-C344-2CB00E07CAE8}"/>
          </ac:spMkLst>
        </pc:spChg>
        <pc:spChg chg="add del mod ord">
          <ac:chgData name="Grote, Whit" userId="7d9e165d-1baf-4f03-9000-969dd9ae5502" providerId="ADAL" clId="{167409C7-56C7-4DD2-BD80-DEA2C19130E9}" dt="2023-03-04T14:22:54.919" v="221" actId="478"/>
          <ac:spMkLst>
            <pc:docMk/>
            <pc:sldMk cId="0" sldId="258"/>
            <ac:spMk id="8" creationId="{24A3E0D7-7766-21E0-DB7F-5CDBBC623D35}"/>
          </ac:spMkLst>
        </pc:spChg>
        <pc:spChg chg="add del mod">
          <ac:chgData name="Grote, Whit" userId="7d9e165d-1baf-4f03-9000-969dd9ae5502" providerId="ADAL" clId="{167409C7-56C7-4DD2-BD80-DEA2C19130E9}" dt="2023-03-04T14:25:14.240" v="377" actId="478"/>
          <ac:spMkLst>
            <pc:docMk/>
            <pc:sldMk cId="0" sldId="258"/>
            <ac:spMk id="12" creationId="{911D2FAF-056D-5ABC-04A2-C1070BAECD5C}"/>
          </ac:spMkLst>
        </pc:spChg>
        <pc:spChg chg="add mod">
          <ac:chgData name="Grote, Whit" userId="7d9e165d-1baf-4f03-9000-969dd9ae5502" providerId="ADAL" clId="{167409C7-56C7-4DD2-BD80-DEA2C19130E9}" dt="2023-03-04T14:49:41.973" v="1208" actId="14100"/>
          <ac:spMkLst>
            <pc:docMk/>
            <pc:sldMk cId="0" sldId="258"/>
            <ac:spMk id="13" creationId="{D5B95A6F-B0C0-E9DE-A85B-082FD37DBABF}"/>
          </ac:spMkLst>
        </pc:spChg>
        <pc:spChg chg="mod ord">
          <ac:chgData name="Grote, Whit" userId="7d9e165d-1baf-4f03-9000-969dd9ae5502" providerId="ADAL" clId="{167409C7-56C7-4DD2-BD80-DEA2C19130E9}" dt="2023-03-05T22:34:24.962" v="3120" actId="1076"/>
          <ac:spMkLst>
            <pc:docMk/>
            <pc:sldMk cId="0" sldId="258"/>
            <ac:spMk id="140" creationId="{00000000-0000-0000-0000-000000000000}"/>
          </ac:spMkLst>
        </pc:spChg>
        <pc:spChg chg="del mod">
          <ac:chgData name="Grote, Whit" userId="7d9e165d-1baf-4f03-9000-969dd9ae5502" providerId="ADAL" clId="{167409C7-56C7-4DD2-BD80-DEA2C19130E9}" dt="2023-03-04T14:20:38.489" v="50" actId="478"/>
          <ac:spMkLst>
            <pc:docMk/>
            <pc:sldMk cId="0" sldId="258"/>
            <ac:spMk id="141" creationId="{00000000-0000-0000-0000-000000000000}"/>
          </ac:spMkLst>
        </pc:spChg>
        <pc:picChg chg="add mod">
          <ac:chgData name="Grote, Whit" userId="7d9e165d-1baf-4f03-9000-969dd9ae5502" providerId="ADAL" clId="{167409C7-56C7-4DD2-BD80-DEA2C19130E9}" dt="2023-03-04T14:51:42.246" v="1222" actId="1076"/>
          <ac:picMkLst>
            <pc:docMk/>
            <pc:sldMk cId="0" sldId="258"/>
            <ac:picMk id="10" creationId="{777C7845-E5E0-F8F0-1022-1A9AD619834D}"/>
          </ac:picMkLst>
        </pc:picChg>
        <pc:picChg chg="add mod ord">
          <ac:chgData name="Grote, Whit" userId="7d9e165d-1baf-4f03-9000-969dd9ae5502" providerId="ADAL" clId="{167409C7-56C7-4DD2-BD80-DEA2C19130E9}" dt="2023-03-04T14:51:47.132" v="1223" actId="1076"/>
          <ac:picMkLst>
            <pc:docMk/>
            <pc:sldMk cId="0" sldId="258"/>
            <ac:picMk id="15" creationId="{7B1A9B7A-5A92-01BA-C0BE-D0D4398D6476}"/>
          </ac:picMkLst>
        </pc:picChg>
        <pc:picChg chg="mod">
          <ac:chgData name="Grote, Whit" userId="7d9e165d-1baf-4f03-9000-969dd9ae5502" providerId="ADAL" clId="{167409C7-56C7-4DD2-BD80-DEA2C19130E9}" dt="2023-03-04T14:51:40.436" v="1221" actId="14100"/>
          <ac:picMkLst>
            <pc:docMk/>
            <pc:sldMk cId="0" sldId="258"/>
            <ac:picMk id="142" creationId="{00000000-0000-0000-0000-000000000000}"/>
          </ac:picMkLst>
        </pc:picChg>
      </pc:sldChg>
      <pc:sldChg chg="modSp mod ord">
        <pc:chgData name="Grote, Whit" userId="7d9e165d-1baf-4f03-9000-969dd9ae5502" providerId="ADAL" clId="{167409C7-56C7-4DD2-BD80-DEA2C19130E9}" dt="2023-03-05T22:32:55.816" v="3105" actId="1076"/>
        <pc:sldMkLst>
          <pc:docMk/>
          <pc:sldMk cId="0" sldId="259"/>
        </pc:sldMkLst>
        <pc:spChg chg="mod">
          <ac:chgData name="Grote, Whit" userId="7d9e165d-1baf-4f03-9000-969dd9ae5502" providerId="ADAL" clId="{167409C7-56C7-4DD2-BD80-DEA2C19130E9}" dt="2023-03-05T22:32:55.816" v="3105" actId="1076"/>
          <ac:spMkLst>
            <pc:docMk/>
            <pc:sldMk cId="0" sldId="259"/>
            <ac:spMk id="148" creationId="{00000000-0000-0000-0000-000000000000}"/>
          </ac:spMkLst>
        </pc:spChg>
        <pc:picChg chg="mod">
          <ac:chgData name="Grote, Whit" userId="7d9e165d-1baf-4f03-9000-969dd9ae5502" providerId="ADAL" clId="{167409C7-56C7-4DD2-BD80-DEA2C19130E9}" dt="2023-03-05T22:32:49.008" v="3104" actId="1076"/>
          <ac:picMkLst>
            <pc:docMk/>
            <pc:sldMk cId="0" sldId="259"/>
            <ac:picMk id="147" creationId="{00000000-0000-0000-0000-000000000000}"/>
          </ac:picMkLst>
        </pc:picChg>
      </pc:sldChg>
      <pc:sldChg chg="addSp delSp modSp mod modClrScheme chgLayout">
        <pc:chgData name="Grote, Whit" userId="7d9e165d-1baf-4f03-9000-969dd9ae5502" providerId="ADAL" clId="{167409C7-56C7-4DD2-BD80-DEA2C19130E9}" dt="2023-03-04T18:10:23.481" v="2934" actId="20577"/>
        <pc:sldMkLst>
          <pc:docMk/>
          <pc:sldMk cId="0" sldId="260"/>
        </pc:sldMkLst>
        <pc:spChg chg="del">
          <ac:chgData name="Grote, Whit" userId="7d9e165d-1baf-4f03-9000-969dd9ae5502" providerId="ADAL" clId="{167409C7-56C7-4DD2-BD80-DEA2C19130E9}" dt="2023-03-04T17:55:15.108" v="2775" actId="700"/>
          <ac:spMkLst>
            <pc:docMk/>
            <pc:sldMk cId="0" sldId="260"/>
            <ac:spMk id="4" creationId="{336D85F1-F411-C7A5-9941-2C99F95ED385}"/>
          </ac:spMkLst>
        </pc:spChg>
        <pc:spChg chg="del">
          <ac:chgData name="Grote, Whit" userId="7d9e165d-1baf-4f03-9000-969dd9ae5502" providerId="ADAL" clId="{167409C7-56C7-4DD2-BD80-DEA2C19130E9}" dt="2023-03-04T17:52:20.407" v="2767" actId="478"/>
          <ac:spMkLst>
            <pc:docMk/>
            <pc:sldMk cId="0" sldId="260"/>
            <ac:spMk id="5" creationId="{B7DC7DFA-367C-64DA-87EE-810D0109E5D9}"/>
          </ac:spMkLst>
        </pc:spChg>
        <pc:spChg chg="add mod">
          <ac:chgData name="Grote, Whit" userId="7d9e165d-1baf-4f03-9000-969dd9ae5502" providerId="ADAL" clId="{167409C7-56C7-4DD2-BD80-DEA2C19130E9}" dt="2023-03-04T18:07:03.044" v="2921" actId="20577"/>
          <ac:spMkLst>
            <pc:docMk/>
            <pc:sldMk cId="0" sldId="260"/>
            <ac:spMk id="8" creationId="{64E69535-E32C-D7AA-5603-64DACEABA07E}"/>
          </ac:spMkLst>
        </pc:spChg>
        <pc:spChg chg="mod ord">
          <ac:chgData name="Grote, Whit" userId="7d9e165d-1baf-4f03-9000-969dd9ae5502" providerId="ADAL" clId="{167409C7-56C7-4DD2-BD80-DEA2C19130E9}" dt="2023-03-04T18:10:23.481" v="2934" actId="20577"/>
          <ac:spMkLst>
            <pc:docMk/>
            <pc:sldMk cId="0" sldId="260"/>
            <ac:spMk id="153" creationId="{00000000-0000-0000-0000-000000000000}"/>
          </ac:spMkLst>
        </pc:spChg>
        <pc:picChg chg="add del mod">
          <ac:chgData name="Grote, Whit" userId="7d9e165d-1baf-4f03-9000-969dd9ae5502" providerId="ADAL" clId="{167409C7-56C7-4DD2-BD80-DEA2C19130E9}" dt="2023-03-04T14:31:59.732" v="1003" actId="478"/>
          <ac:picMkLst>
            <pc:docMk/>
            <pc:sldMk cId="0" sldId="260"/>
            <ac:picMk id="2" creationId="{1A23E3B7-6EF4-4003-B8F8-685688BD88AD}"/>
          </ac:picMkLst>
        </pc:picChg>
        <pc:picChg chg="del mod">
          <ac:chgData name="Grote, Whit" userId="7d9e165d-1baf-4f03-9000-969dd9ae5502" providerId="ADAL" clId="{167409C7-56C7-4DD2-BD80-DEA2C19130E9}" dt="2023-03-04T17:56:39.268" v="2779" actId="478"/>
          <ac:picMkLst>
            <pc:docMk/>
            <pc:sldMk cId="0" sldId="260"/>
            <ac:picMk id="2" creationId="{2FD37447-717E-A9A3-5069-C23D9DD2D86D}"/>
          </ac:picMkLst>
        </pc:picChg>
        <pc:picChg chg="add del mod">
          <ac:chgData name="Grote, Whit" userId="7d9e165d-1baf-4f03-9000-969dd9ae5502" providerId="ADAL" clId="{167409C7-56C7-4DD2-BD80-DEA2C19130E9}" dt="2023-03-04T18:07:19.405" v="2924" actId="478"/>
          <ac:picMkLst>
            <pc:docMk/>
            <pc:sldMk cId="0" sldId="260"/>
            <ac:picMk id="14" creationId="{86629330-1EAD-EF64-7EC5-E37CD0EF9BD9}"/>
          </ac:picMkLst>
        </pc:picChg>
        <pc:picChg chg="add mod">
          <ac:chgData name="Grote, Whit" userId="7d9e165d-1baf-4f03-9000-969dd9ae5502" providerId="ADAL" clId="{167409C7-56C7-4DD2-BD80-DEA2C19130E9}" dt="2023-03-04T18:10:08.577" v="2927" actId="1076"/>
          <ac:picMkLst>
            <pc:docMk/>
            <pc:sldMk cId="0" sldId="260"/>
            <ac:picMk id="17" creationId="{D9F5974A-2E06-284F-6D0B-A6648DBA4320}"/>
          </ac:picMkLst>
        </pc:picChg>
        <pc:picChg chg="add mod">
          <ac:chgData name="Grote, Whit" userId="7d9e165d-1baf-4f03-9000-969dd9ae5502" providerId="ADAL" clId="{167409C7-56C7-4DD2-BD80-DEA2C19130E9}" dt="2023-03-04T14:33:26.711" v="1015" actId="1076"/>
          <ac:picMkLst>
            <pc:docMk/>
            <pc:sldMk cId="0" sldId="260"/>
            <ac:picMk id="1026" creationId="{CD209B18-7E88-B9BD-7576-52FE32A6ADF1}"/>
          </ac:picMkLst>
        </pc:picChg>
        <pc:picChg chg="add del mod">
          <ac:chgData name="Grote, Whit" userId="7d9e165d-1baf-4f03-9000-969dd9ae5502" providerId="ADAL" clId="{167409C7-56C7-4DD2-BD80-DEA2C19130E9}" dt="2023-03-04T17:57:36.755" v="2784" actId="478"/>
          <ac:picMkLst>
            <pc:docMk/>
            <pc:sldMk cId="0" sldId="260"/>
            <ac:picMk id="1028" creationId="{E2D56318-3404-0002-14CB-6F70F4A8DFED}"/>
          </ac:picMkLst>
        </pc:picChg>
        <pc:picChg chg="add del mod">
          <ac:chgData name="Grote, Whit" userId="7d9e165d-1baf-4f03-9000-969dd9ae5502" providerId="ADAL" clId="{167409C7-56C7-4DD2-BD80-DEA2C19130E9}" dt="2023-03-04T17:57:46.947" v="2788" actId="478"/>
          <ac:picMkLst>
            <pc:docMk/>
            <pc:sldMk cId="0" sldId="260"/>
            <ac:picMk id="1030" creationId="{B6784CC2-20F7-2AFE-DCC2-37828CBA01F5}"/>
          </ac:picMkLst>
        </pc:picChg>
      </pc:sldChg>
      <pc:sldChg chg="modSp mod modNotesTx">
        <pc:chgData name="Grote, Whit" userId="7d9e165d-1baf-4f03-9000-969dd9ae5502" providerId="ADAL" clId="{167409C7-56C7-4DD2-BD80-DEA2C19130E9}" dt="2023-03-06T01:14:02.925" v="4122" actId="313"/>
        <pc:sldMkLst>
          <pc:docMk/>
          <pc:sldMk cId="0" sldId="261"/>
        </pc:sldMkLst>
        <pc:spChg chg="mod">
          <ac:chgData name="Grote, Whit" userId="7d9e165d-1baf-4f03-9000-969dd9ae5502" providerId="ADAL" clId="{167409C7-56C7-4DD2-BD80-DEA2C19130E9}" dt="2023-03-04T17:06:56.386" v="2242"/>
          <ac:spMkLst>
            <pc:docMk/>
            <pc:sldMk cId="0" sldId="261"/>
            <ac:spMk id="158" creationId="{00000000-0000-0000-0000-000000000000}"/>
          </ac:spMkLst>
        </pc:spChg>
        <pc:spChg chg="mod">
          <ac:chgData name="Grote, Whit" userId="7d9e165d-1baf-4f03-9000-969dd9ae5502" providerId="ADAL" clId="{167409C7-56C7-4DD2-BD80-DEA2C19130E9}" dt="2023-03-04T17:06:56.386" v="2242"/>
          <ac:spMkLst>
            <pc:docMk/>
            <pc:sldMk cId="0" sldId="261"/>
            <ac:spMk id="159" creationId="{00000000-0000-0000-0000-000000000000}"/>
          </ac:spMkLst>
        </pc:spChg>
      </pc:sldChg>
      <pc:sldChg chg="modSp mod modShow modNotesTx">
        <pc:chgData name="Grote, Whit" userId="7d9e165d-1baf-4f03-9000-969dd9ae5502" providerId="ADAL" clId="{167409C7-56C7-4DD2-BD80-DEA2C19130E9}" dt="2023-03-06T01:16:21.688" v="4141" actId="20577"/>
        <pc:sldMkLst>
          <pc:docMk/>
          <pc:sldMk cId="0" sldId="263"/>
        </pc:sldMkLst>
        <pc:spChg chg="mod">
          <ac:chgData name="Grote, Whit" userId="7d9e165d-1baf-4f03-9000-969dd9ae5502" providerId="ADAL" clId="{167409C7-56C7-4DD2-BD80-DEA2C19130E9}" dt="2023-03-04T17:06:56.386" v="2242"/>
          <ac:spMkLst>
            <pc:docMk/>
            <pc:sldMk cId="0" sldId="263"/>
            <ac:spMk id="173" creationId="{00000000-0000-0000-0000-000000000000}"/>
          </ac:spMkLst>
        </pc:spChg>
        <pc:spChg chg="mod">
          <ac:chgData name="Grote, Whit" userId="7d9e165d-1baf-4f03-9000-969dd9ae5502" providerId="ADAL" clId="{167409C7-56C7-4DD2-BD80-DEA2C19130E9}" dt="2023-03-04T17:06:56.386" v="2242"/>
          <ac:spMkLst>
            <pc:docMk/>
            <pc:sldMk cId="0" sldId="263"/>
            <ac:spMk id="174" creationId="{00000000-0000-0000-0000-000000000000}"/>
          </ac:spMkLst>
        </pc:spChg>
      </pc:sldChg>
      <pc:sldChg chg="addSp delSp modSp mod modNotesTx">
        <pc:chgData name="Grote, Whit" userId="7d9e165d-1baf-4f03-9000-969dd9ae5502" providerId="ADAL" clId="{167409C7-56C7-4DD2-BD80-DEA2C19130E9}" dt="2023-03-06T01:18:15.428" v="4176" actId="478"/>
        <pc:sldMkLst>
          <pc:docMk/>
          <pc:sldMk cId="0" sldId="264"/>
        </pc:sldMkLst>
        <pc:spChg chg="del mod">
          <ac:chgData name="Grote, Whit" userId="7d9e165d-1baf-4f03-9000-969dd9ae5502" providerId="ADAL" clId="{167409C7-56C7-4DD2-BD80-DEA2C19130E9}" dt="2023-03-06T01:18:15.428" v="4176" actId="478"/>
          <ac:spMkLst>
            <pc:docMk/>
            <pc:sldMk cId="0" sldId="264"/>
            <ac:spMk id="183" creationId="{00000000-0000-0000-0000-000000000000}"/>
          </ac:spMkLst>
        </pc:spChg>
        <pc:graphicFrameChg chg="add mod modGraphic">
          <ac:chgData name="Grote, Whit" userId="7d9e165d-1baf-4f03-9000-969dd9ae5502" providerId="ADAL" clId="{167409C7-56C7-4DD2-BD80-DEA2C19130E9}" dt="2023-03-04T17:59:24.997" v="2855" actId="1076"/>
          <ac:graphicFrameMkLst>
            <pc:docMk/>
            <pc:sldMk cId="0" sldId="264"/>
            <ac:graphicFrameMk id="2" creationId="{E3F6A403-BB3D-C023-2D76-09244B4B45A0}"/>
          </ac:graphicFrameMkLst>
        </pc:graphicFrameChg>
      </pc:sldChg>
      <pc:sldChg chg="modSp">
        <pc:chgData name="Grote, Whit" userId="7d9e165d-1baf-4f03-9000-969dd9ae5502" providerId="ADAL" clId="{167409C7-56C7-4DD2-BD80-DEA2C19130E9}" dt="2023-03-04T17:06:56.386" v="2242"/>
        <pc:sldMkLst>
          <pc:docMk/>
          <pc:sldMk cId="0" sldId="265"/>
        </pc:sldMkLst>
        <pc:spChg chg="mod">
          <ac:chgData name="Grote, Whit" userId="7d9e165d-1baf-4f03-9000-969dd9ae5502" providerId="ADAL" clId="{167409C7-56C7-4DD2-BD80-DEA2C19130E9}" dt="2023-03-04T17:06:56.386" v="2242"/>
          <ac:spMkLst>
            <pc:docMk/>
            <pc:sldMk cId="0" sldId="265"/>
            <ac:spMk id="189" creationId="{00000000-0000-0000-0000-000000000000}"/>
          </ac:spMkLst>
        </pc:spChg>
        <pc:spChg chg="mod">
          <ac:chgData name="Grote, Whit" userId="7d9e165d-1baf-4f03-9000-969dd9ae5502" providerId="ADAL" clId="{167409C7-56C7-4DD2-BD80-DEA2C19130E9}" dt="2023-03-04T17:06:56.386" v="2242"/>
          <ac:spMkLst>
            <pc:docMk/>
            <pc:sldMk cId="0" sldId="265"/>
            <ac:spMk id="190" creationId="{00000000-0000-0000-0000-000000000000}"/>
          </ac:spMkLst>
        </pc:spChg>
      </pc:sldChg>
      <pc:sldChg chg="addSp modSp del mod">
        <pc:chgData name="Grote, Whit" userId="7d9e165d-1baf-4f03-9000-969dd9ae5502" providerId="ADAL" clId="{167409C7-56C7-4DD2-BD80-DEA2C19130E9}" dt="2023-03-05T23:02:54.791" v="3427" actId="2696"/>
        <pc:sldMkLst>
          <pc:docMk/>
          <pc:sldMk cId="0" sldId="266"/>
        </pc:sldMkLst>
        <pc:spChg chg="mod">
          <ac:chgData name="Grote, Whit" userId="7d9e165d-1baf-4f03-9000-969dd9ae5502" providerId="ADAL" clId="{167409C7-56C7-4DD2-BD80-DEA2C19130E9}" dt="2023-03-04T14:52:24.957" v="1230" actId="1076"/>
          <ac:spMkLst>
            <pc:docMk/>
            <pc:sldMk cId="0" sldId="266"/>
            <ac:spMk id="196" creationId="{00000000-0000-0000-0000-000000000000}"/>
          </ac:spMkLst>
        </pc:spChg>
        <pc:picChg chg="add mod">
          <ac:chgData name="Grote, Whit" userId="7d9e165d-1baf-4f03-9000-969dd9ae5502" providerId="ADAL" clId="{167409C7-56C7-4DD2-BD80-DEA2C19130E9}" dt="2023-03-04T14:52:42.237" v="1236" actId="14100"/>
          <ac:picMkLst>
            <pc:docMk/>
            <pc:sldMk cId="0" sldId="266"/>
            <ac:picMk id="2" creationId="{A4C64D7E-6F7A-782E-FE15-B54E0A1EB3CF}"/>
          </ac:picMkLst>
        </pc:picChg>
        <pc:picChg chg="mod">
          <ac:chgData name="Grote, Whit" userId="7d9e165d-1baf-4f03-9000-969dd9ae5502" providerId="ADAL" clId="{167409C7-56C7-4DD2-BD80-DEA2C19130E9}" dt="2023-03-04T17:33:12.812" v="2671" actId="1076"/>
          <ac:picMkLst>
            <pc:docMk/>
            <pc:sldMk cId="0" sldId="266"/>
            <ac:picMk id="197" creationId="{00000000-0000-0000-0000-000000000000}"/>
          </ac:picMkLst>
        </pc:picChg>
        <pc:picChg chg="mod">
          <ac:chgData name="Grote, Whit" userId="7d9e165d-1baf-4f03-9000-969dd9ae5502" providerId="ADAL" clId="{167409C7-56C7-4DD2-BD80-DEA2C19130E9}" dt="2023-03-04T14:52:31.078" v="1232" actId="1440"/>
          <ac:picMkLst>
            <pc:docMk/>
            <pc:sldMk cId="0" sldId="266"/>
            <ac:picMk id="198" creationId="{00000000-0000-0000-0000-000000000000}"/>
          </ac:picMkLst>
        </pc:picChg>
      </pc:sldChg>
      <pc:sldChg chg="addSp delSp modSp mod modNotesTx">
        <pc:chgData name="Grote, Whit" userId="7d9e165d-1baf-4f03-9000-969dd9ae5502" providerId="ADAL" clId="{167409C7-56C7-4DD2-BD80-DEA2C19130E9}" dt="2023-03-05T23:04:24.241" v="3450" actId="1076"/>
        <pc:sldMkLst>
          <pc:docMk/>
          <pc:sldMk cId="0" sldId="267"/>
        </pc:sldMkLst>
        <pc:spChg chg="add del mod">
          <ac:chgData name="Grote, Whit" userId="7d9e165d-1baf-4f03-9000-969dd9ae5502" providerId="ADAL" clId="{167409C7-56C7-4DD2-BD80-DEA2C19130E9}" dt="2023-03-04T14:36:28.989" v="1036" actId="931"/>
          <ac:spMkLst>
            <pc:docMk/>
            <pc:sldMk cId="0" sldId="267"/>
            <ac:spMk id="5" creationId="{A1C286ED-3D88-70A9-E426-C6BF4709146A}"/>
          </ac:spMkLst>
        </pc:spChg>
        <pc:spChg chg="add del mod">
          <ac:chgData name="Grote, Whit" userId="7d9e165d-1baf-4f03-9000-969dd9ae5502" providerId="ADAL" clId="{167409C7-56C7-4DD2-BD80-DEA2C19130E9}" dt="2023-03-04T14:38:56.660" v="1068" actId="478"/>
          <ac:spMkLst>
            <pc:docMk/>
            <pc:sldMk cId="0" sldId="267"/>
            <ac:spMk id="8" creationId="{A208D3CC-A12A-3675-0F8C-D2DB1B3E5EA9}"/>
          </ac:spMkLst>
        </pc:spChg>
        <pc:spChg chg="add del mod">
          <ac:chgData name="Grote, Whit" userId="7d9e165d-1baf-4f03-9000-969dd9ae5502" providerId="ADAL" clId="{167409C7-56C7-4DD2-BD80-DEA2C19130E9}" dt="2023-03-04T14:38:47.589" v="1066" actId="478"/>
          <ac:spMkLst>
            <pc:docMk/>
            <pc:sldMk cId="0" sldId="267"/>
            <ac:spMk id="9" creationId="{8769DC58-2B09-AEBD-8D83-8A4602FE8F2B}"/>
          </ac:spMkLst>
        </pc:spChg>
        <pc:spChg chg="add mod">
          <ac:chgData name="Grote, Whit" userId="7d9e165d-1baf-4f03-9000-969dd9ae5502" providerId="ADAL" clId="{167409C7-56C7-4DD2-BD80-DEA2C19130E9}" dt="2023-03-05T23:04:24.241" v="3450" actId="1076"/>
          <ac:spMkLst>
            <pc:docMk/>
            <pc:sldMk cId="0" sldId="267"/>
            <ac:spMk id="10" creationId="{09969486-9CBB-1C89-3374-6624F35EEC29}"/>
          </ac:spMkLst>
        </pc:spChg>
        <pc:spChg chg="add mod">
          <ac:chgData name="Grote, Whit" userId="7d9e165d-1baf-4f03-9000-969dd9ae5502" providerId="ADAL" clId="{167409C7-56C7-4DD2-BD80-DEA2C19130E9}" dt="2023-03-04T14:43:07.595" v="1098" actId="14100"/>
          <ac:spMkLst>
            <pc:docMk/>
            <pc:sldMk cId="0" sldId="267"/>
            <ac:spMk id="12" creationId="{A767145E-C3E0-6C9E-641C-5BF39FB45FDF}"/>
          </ac:spMkLst>
        </pc:spChg>
        <pc:spChg chg="mod">
          <ac:chgData name="Grote, Whit" userId="7d9e165d-1baf-4f03-9000-969dd9ae5502" providerId="ADAL" clId="{167409C7-56C7-4DD2-BD80-DEA2C19130E9}" dt="2023-03-04T14:39:34.559" v="1079" actId="1076"/>
          <ac:spMkLst>
            <pc:docMk/>
            <pc:sldMk cId="0" sldId="267"/>
            <ac:spMk id="203" creationId="{00000000-0000-0000-0000-000000000000}"/>
          </ac:spMkLst>
        </pc:spChg>
        <pc:spChg chg="mod">
          <ac:chgData name="Grote, Whit" userId="7d9e165d-1baf-4f03-9000-969dd9ae5502" providerId="ADAL" clId="{167409C7-56C7-4DD2-BD80-DEA2C19130E9}" dt="2023-03-05T23:04:14.853" v="3445" actId="1076"/>
          <ac:spMkLst>
            <pc:docMk/>
            <pc:sldMk cId="0" sldId="267"/>
            <ac:spMk id="204" creationId="{00000000-0000-0000-0000-000000000000}"/>
          </ac:spMkLst>
        </pc:spChg>
        <pc:spChg chg="del">
          <ac:chgData name="Grote, Whit" userId="7d9e165d-1baf-4f03-9000-969dd9ae5502" providerId="ADAL" clId="{167409C7-56C7-4DD2-BD80-DEA2C19130E9}" dt="2023-03-04T14:36:12.057" v="1030" actId="931"/>
          <ac:spMkLst>
            <pc:docMk/>
            <pc:sldMk cId="0" sldId="267"/>
            <ac:spMk id="205" creationId="{00000000-0000-0000-0000-000000000000}"/>
          </ac:spMkLst>
        </pc:spChg>
        <pc:picChg chg="add del mod">
          <ac:chgData name="Grote, Whit" userId="7d9e165d-1baf-4f03-9000-969dd9ae5502" providerId="ADAL" clId="{167409C7-56C7-4DD2-BD80-DEA2C19130E9}" dt="2023-03-04T14:36:25.681" v="1035" actId="478"/>
          <ac:picMkLst>
            <pc:docMk/>
            <pc:sldMk cId="0" sldId="267"/>
            <ac:picMk id="3" creationId="{943B72AE-A1F9-B9CF-A480-C600345CD215}"/>
          </ac:picMkLst>
        </pc:picChg>
        <pc:picChg chg="add mod modCrop">
          <ac:chgData name="Grote, Whit" userId="7d9e165d-1baf-4f03-9000-969dd9ae5502" providerId="ADAL" clId="{167409C7-56C7-4DD2-BD80-DEA2C19130E9}" dt="2023-03-05T23:04:19.092" v="3448" actId="1076"/>
          <ac:picMkLst>
            <pc:docMk/>
            <pc:sldMk cId="0" sldId="267"/>
            <ac:picMk id="7" creationId="{11824DF2-A66D-55F9-518E-D6729BEAA8D2}"/>
          </ac:picMkLst>
        </pc:picChg>
      </pc:sldChg>
      <pc:sldChg chg="modSp mod">
        <pc:chgData name="Grote, Whit" userId="7d9e165d-1baf-4f03-9000-969dd9ae5502" providerId="ADAL" clId="{167409C7-56C7-4DD2-BD80-DEA2C19130E9}" dt="2023-03-04T17:06:56.386" v="2242"/>
        <pc:sldMkLst>
          <pc:docMk/>
          <pc:sldMk cId="0" sldId="270"/>
        </pc:sldMkLst>
        <pc:spChg chg="mod">
          <ac:chgData name="Grote, Whit" userId="7d9e165d-1baf-4f03-9000-969dd9ae5502" providerId="ADAL" clId="{167409C7-56C7-4DD2-BD80-DEA2C19130E9}" dt="2023-03-04T17:06:56.386" v="2242"/>
          <ac:spMkLst>
            <pc:docMk/>
            <pc:sldMk cId="0" sldId="270"/>
            <ac:spMk id="223" creationId="{00000000-0000-0000-0000-000000000000}"/>
          </ac:spMkLst>
        </pc:spChg>
        <pc:spChg chg="mod">
          <ac:chgData name="Grote, Whit" userId="7d9e165d-1baf-4f03-9000-969dd9ae5502" providerId="ADAL" clId="{167409C7-56C7-4DD2-BD80-DEA2C19130E9}" dt="2023-03-04T17:06:56.386" v="2242"/>
          <ac:spMkLst>
            <pc:docMk/>
            <pc:sldMk cId="0" sldId="270"/>
            <ac:spMk id="224" creationId="{00000000-0000-0000-0000-000000000000}"/>
          </ac:spMkLst>
        </pc:spChg>
        <pc:picChg chg="mod">
          <ac:chgData name="Grote, Whit" userId="7d9e165d-1baf-4f03-9000-969dd9ae5502" providerId="ADAL" clId="{167409C7-56C7-4DD2-BD80-DEA2C19130E9}" dt="2023-03-04T14:44:29.656" v="1105" actId="1076"/>
          <ac:picMkLst>
            <pc:docMk/>
            <pc:sldMk cId="0" sldId="270"/>
            <ac:picMk id="226" creationId="{00000000-0000-0000-0000-000000000000}"/>
          </ac:picMkLst>
        </pc:picChg>
        <pc:picChg chg="mod">
          <ac:chgData name="Grote, Whit" userId="7d9e165d-1baf-4f03-9000-969dd9ae5502" providerId="ADAL" clId="{167409C7-56C7-4DD2-BD80-DEA2C19130E9}" dt="2023-03-04T14:44:35.142" v="1108" actId="1076"/>
          <ac:picMkLst>
            <pc:docMk/>
            <pc:sldMk cId="0" sldId="270"/>
            <ac:picMk id="227" creationId="{00000000-0000-0000-0000-000000000000}"/>
          </ac:picMkLst>
        </pc:picChg>
      </pc:sldChg>
      <pc:sldChg chg="addSp delSp modSp mod ord modNotesTx">
        <pc:chgData name="Grote, Whit" userId="7d9e165d-1baf-4f03-9000-969dd9ae5502" providerId="ADAL" clId="{167409C7-56C7-4DD2-BD80-DEA2C19130E9}" dt="2023-03-04T18:18:01.134" v="3100"/>
        <pc:sldMkLst>
          <pc:docMk/>
          <pc:sldMk cId="0" sldId="272"/>
        </pc:sldMkLst>
        <pc:spChg chg="add del mod">
          <ac:chgData name="Grote, Whit" userId="7d9e165d-1baf-4f03-9000-969dd9ae5502" providerId="ADAL" clId="{167409C7-56C7-4DD2-BD80-DEA2C19130E9}" dt="2023-03-04T17:20:38.808" v="2451" actId="478"/>
          <ac:spMkLst>
            <pc:docMk/>
            <pc:sldMk cId="0" sldId="272"/>
            <ac:spMk id="2" creationId="{C56438CB-B58D-C109-4699-6D1690EFC319}"/>
          </ac:spMkLst>
        </pc:spChg>
        <pc:spChg chg="add mod">
          <ac:chgData name="Grote, Whit" userId="7d9e165d-1baf-4f03-9000-969dd9ae5502" providerId="ADAL" clId="{167409C7-56C7-4DD2-BD80-DEA2C19130E9}" dt="2023-03-04T17:40:04.052" v="2740" actId="1076"/>
          <ac:spMkLst>
            <pc:docMk/>
            <pc:sldMk cId="0" sldId="272"/>
            <ac:spMk id="5" creationId="{0EAB79E3-2045-807F-E522-6BC0078B0DE2}"/>
          </ac:spMkLst>
        </pc:spChg>
        <pc:spChg chg="add mod">
          <ac:chgData name="Grote, Whit" userId="7d9e165d-1baf-4f03-9000-969dd9ae5502" providerId="ADAL" clId="{167409C7-56C7-4DD2-BD80-DEA2C19130E9}" dt="2023-03-04T17:39:28.877" v="2735" actId="1076"/>
          <ac:spMkLst>
            <pc:docMk/>
            <pc:sldMk cId="0" sldId="272"/>
            <ac:spMk id="6" creationId="{0B5ECABF-13AE-FA84-E54C-90FC78D180A8}"/>
          </ac:spMkLst>
        </pc:spChg>
        <pc:spChg chg="mod">
          <ac:chgData name="Grote, Whit" userId="7d9e165d-1baf-4f03-9000-969dd9ae5502" providerId="ADAL" clId="{167409C7-56C7-4DD2-BD80-DEA2C19130E9}" dt="2023-03-04T17:17:22.421" v="2412" actId="1076"/>
          <ac:spMkLst>
            <pc:docMk/>
            <pc:sldMk cId="0" sldId="272"/>
            <ac:spMk id="240" creationId="{00000000-0000-0000-0000-000000000000}"/>
          </ac:spMkLst>
        </pc:spChg>
        <pc:spChg chg="mod">
          <ac:chgData name="Grote, Whit" userId="7d9e165d-1baf-4f03-9000-969dd9ae5502" providerId="ADAL" clId="{167409C7-56C7-4DD2-BD80-DEA2C19130E9}" dt="2023-03-04T17:17:12.256" v="2410" actId="2711"/>
          <ac:spMkLst>
            <pc:docMk/>
            <pc:sldMk cId="0" sldId="272"/>
            <ac:spMk id="242" creationId="{00000000-0000-0000-0000-000000000000}"/>
          </ac:spMkLst>
        </pc:spChg>
        <pc:picChg chg="add del">
          <ac:chgData name="Grote, Whit" userId="7d9e165d-1baf-4f03-9000-969dd9ae5502" providerId="ADAL" clId="{167409C7-56C7-4DD2-BD80-DEA2C19130E9}" dt="2023-03-04T17:35:11.031" v="2673" actId="478"/>
          <ac:picMkLst>
            <pc:docMk/>
            <pc:sldMk cId="0" sldId="272"/>
            <ac:picMk id="4" creationId="{F56A020E-78D6-BEC8-E6EF-C722B61D3CF6}"/>
          </ac:picMkLst>
        </pc:picChg>
        <pc:picChg chg="mod">
          <ac:chgData name="Grote, Whit" userId="7d9e165d-1baf-4f03-9000-969dd9ae5502" providerId="ADAL" clId="{167409C7-56C7-4DD2-BD80-DEA2C19130E9}" dt="2023-03-04T17:14:35.055" v="2401" actId="1076"/>
          <ac:picMkLst>
            <pc:docMk/>
            <pc:sldMk cId="0" sldId="272"/>
            <ac:picMk id="241" creationId="{00000000-0000-0000-0000-000000000000}"/>
          </ac:picMkLst>
        </pc:picChg>
        <pc:picChg chg="mod">
          <ac:chgData name="Grote, Whit" userId="7d9e165d-1baf-4f03-9000-969dd9ae5502" providerId="ADAL" clId="{167409C7-56C7-4DD2-BD80-DEA2C19130E9}" dt="2023-03-04T17:14:37.056" v="2402" actId="1076"/>
          <ac:picMkLst>
            <pc:docMk/>
            <pc:sldMk cId="0" sldId="272"/>
            <ac:picMk id="243" creationId="{00000000-0000-0000-0000-000000000000}"/>
          </ac:picMkLst>
        </pc:picChg>
        <pc:cxnChg chg="add">
          <ac:chgData name="Grote, Whit" userId="7d9e165d-1baf-4f03-9000-969dd9ae5502" providerId="ADAL" clId="{167409C7-56C7-4DD2-BD80-DEA2C19130E9}" dt="2023-03-04T17:39:35.505" v="2736" actId="11529"/>
          <ac:cxnSpMkLst>
            <pc:docMk/>
            <pc:sldMk cId="0" sldId="272"/>
            <ac:cxnSpMk id="8" creationId="{1E5A7038-3A72-FA1D-7D72-943C56354B88}"/>
          </ac:cxnSpMkLst>
        </pc:cxnChg>
        <pc:cxnChg chg="add mod">
          <ac:chgData name="Grote, Whit" userId="7d9e165d-1baf-4f03-9000-969dd9ae5502" providerId="ADAL" clId="{167409C7-56C7-4DD2-BD80-DEA2C19130E9}" dt="2023-03-04T17:40:08.923" v="2742" actId="14100"/>
          <ac:cxnSpMkLst>
            <pc:docMk/>
            <pc:sldMk cId="0" sldId="272"/>
            <ac:cxnSpMk id="10" creationId="{7B8B5111-6E41-3187-A5C9-2CAC27C25666}"/>
          </ac:cxnSpMkLst>
        </pc:cxnChg>
      </pc:sldChg>
      <pc:sldChg chg="delSp modSp del mod">
        <pc:chgData name="Grote, Whit" userId="7d9e165d-1baf-4f03-9000-969dd9ae5502" providerId="ADAL" clId="{167409C7-56C7-4DD2-BD80-DEA2C19130E9}" dt="2023-03-04T14:45:11.555" v="1131" actId="47"/>
        <pc:sldMkLst>
          <pc:docMk/>
          <pc:sldMk cId="0" sldId="273"/>
        </pc:sldMkLst>
        <pc:spChg chg="del mod">
          <ac:chgData name="Grote, Whit" userId="7d9e165d-1baf-4f03-9000-969dd9ae5502" providerId="ADAL" clId="{167409C7-56C7-4DD2-BD80-DEA2C19130E9}" dt="2023-03-04T14:44:54.699" v="1129" actId="478"/>
          <ac:spMkLst>
            <pc:docMk/>
            <pc:sldMk cId="0" sldId="273"/>
            <ac:spMk id="248" creationId="{00000000-0000-0000-0000-000000000000}"/>
          </ac:spMkLst>
        </pc:spChg>
      </pc:sldChg>
      <pc:sldChg chg="delSp new del mod ord">
        <pc:chgData name="Grote, Whit" userId="7d9e165d-1baf-4f03-9000-969dd9ae5502" providerId="ADAL" clId="{167409C7-56C7-4DD2-BD80-DEA2C19130E9}" dt="2023-03-04T14:43:49.521" v="1101" actId="47"/>
        <pc:sldMkLst>
          <pc:docMk/>
          <pc:sldMk cId="3990812520" sldId="274"/>
        </pc:sldMkLst>
        <pc:spChg chg="del">
          <ac:chgData name="Grote, Whit" userId="7d9e165d-1baf-4f03-9000-969dd9ae5502" providerId="ADAL" clId="{167409C7-56C7-4DD2-BD80-DEA2C19130E9}" dt="2023-03-04T14:39:47.973" v="1082" actId="478"/>
          <ac:spMkLst>
            <pc:docMk/>
            <pc:sldMk cId="3990812520" sldId="274"/>
            <ac:spMk id="4" creationId="{4F53F161-255F-A3EB-1EA0-1B256B38D7CE}"/>
          </ac:spMkLst>
        </pc:spChg>
      </pc:sldChg>
      <pc:sldChg chg="addSp modSp add mod">
        <pc:chgData name="Grote, Whit" userId="7d9e165d-1baf-4f03-9000-969dd9ae5502" providerId="ADAL" clId="{167409C7-56C7-4DD2-BD80-DEA2C19130E9}" dt="2023-03-06T01:22:21.090" v="4197" actId="1076"/>
        <pc:sldMkLst>
          <pc:docMk/>
          <pc:sldMk cId="2365651766" sldId="350"/>
        </pc:sldMkLst>
        <pc:spChg chg="mod">
          <ac:chgData name="Grote, Whit" userId="7d9e165d-1baf-4f03-9000-969dd9ae5502" providerId="ADAL" clId="{167409C7-56C7-4DD2-BD80-DEA2C19130E9}" dt="2023-03-04T17:06:56.386" v="2242"/>
          <ac:spMkLst>
            <pc:docMk/>
            <pc:sldMk cId="2365651766" sldId="350"/>
            <ac:spMk id="3" creationId="{1865E82B-FD84-232F-26D0-321A61270DB0}"/>
          </ac:spMkLst>
        </pc:spChg>
        <pc:picChg chg="mod">
          <ac:chgData name="Grote, Whit" userId="7d9e165d-1baf-4f03-9000-969dd9ae5502" providerId="ADAL" clId="{167409C7-56C7-4DD2-BD80-DEA2C19130E9}" dt="2023-03-06T01:21:49.824" v="4194" actId="1076"/>
          <ac:picMkLst>
            <pc:docMk/>
            <pc:sldMk cId="2365651766" sldId="350"/>
            <ac:picMk id="6" creationId="{05E3A311-223A-0165-34BD-0F72C0F3A510}"/>
          </ac:picMkLst>
        </pc:picChg>
        <pc:picChg chg="add mod ord">
          <ac:chgData name="Grote, Whit" userId="7d9e165d-1baf-4f03-9000-969dd9ae5502" providerId="ADAL" clId="{167409C7-56C7-4DD2-BD80-DEA2C19130E9}" dt="2023-03-06T01:22:21.090" v="4197" actId="1076"/>
          <ac:picMkLst>
            <pc:docMk/>
            <pc:sldMk cId="2365651766" sldId="350"/>
            <ac:picMk id="8" creationId="{CB50A967-6949-B21F-996E-79CA507400EF}"/>
          </ac:picMkLst>
        </pc:picChg>
      </pc:sldChg>
      <pc:sldChg chg="addSp delSp modSp add mod ord modClrScheme chgLayout">
        <pc:chgData name="Grote, Whit" userId="7d9e165d-1baf-4f03-9000-969dd9ae5502" providerId="ADAL" clId="{167409C7-56C7-4DD2-BD80-DEA2C19130E9}" dt="2023-03-05T23:19:44.961" v="3484"/>
        <pc:sldMkLst>
          <pc:docMk/>
          <pc:sldMk cId="3672692075" sldId="353"/>
        </pc:sldMkLst>
        <pc:spChg chg="mod ord">
          <ac:chgData name="Grote, Whit" userId="7d9e165d-1baf-4f03-9000-969dd9ae5502" providerId="ADAL" clId="{167409C7-56C7-4DD2-BD80-DEA2C19130E9}" dt="2023-03-04T14:57:21.818" v="1331" actId="20577"/>
          <ac:spMkLst>
            <pc:docMk/>
            <pc:sldMk cId="3672692075" sldId="353"/>
            <ac:spMk id="2" creationId="{FEB2D475-32CE-B9B3-A98E-FDDADE306B55}"/>
          </ac:spMkLst>
        </pc:spChg>
        <pc:spChg chg="del mod ord">
          <ac:chgData name="Grote, Whit" userId="7d9e165d-1baf-4f03-9000-969dd9ae5502" providerId="ADAL" clId="{167409C7-56C7-4DD2-BD80-DEA2C19130E9}" dt="2023-03-04T14:56:51.383" v="1323" actId="478"/>
          <ac:spMkLst>
            <pc:docMk/>
            <pc:sldMk cId="3672692075" sldId="353"/>
            <ac:spMk id="3" creationId="{10E63FBB-E21B-E645-1D8C-0C7246C9FFEF}"/>
          </ac:spMkLst>
        </pc:spChg>
        <pc:spChg chg="mod ord">
          <ac:chgData name="Grote, Whit" userId="7d9e165d-1baf-4f03-9000-969dd9ae5502" providerId="ADAL" clId="{167409C7-56C7-4DD2-BD80-DEA2C19130E9}" dt="2023-03-04T16:34:34.179" v="1741"/>
          <ac:spMkLst>
            <pc:docMk/>
            <pc:sldMk cId="3672692075" sldId="353"/>
            <ac:spMk id="4" creationId="{B940CC5F-18A9-5145-2E0B-145B2FDFE148}"/>
          </ac:spMkLst>
        </pc:spChg>
        <pc:spChg chg="add del mod ord">
          <ac:chgData name="Grote, Whit" userId="7d9e165d-1baf-4f03-9000-969dd9ae5502" providerId="ADAL" clId="{167409C7-56C7-4DD2-BD80-DEA2C19130E9}" dt="2023-03-04T14:57:13.578" v="1329" actId="478"/>
          <ac:spMkLst>
            <pc:docMk/>
            <pc:sldMk cId="3672692075" sldId="353"/>
            <ac:spMk id="7" creationId="{B7D20047-D9E8-6BAF-5DC1-40741EDBCE37}"/>
          </ac:spMkLst>
        </pc:spChg>
        <pc:spChg chg="add del mod">
          <ac:chgData name="Grote, Whit" userId="7d9e165d-1baf-4f03-9000-969dd9ae5502" providerId="ADAL" clId="{167409C7-56C7-4DD2-BD80-DEA2C19130E9}" dt="2023-03-04T14:56:54.921" v="1324" actId="478"/>
          <ac:spMkLst>
            <pc:docMk/>
            <pc:sldMk cId="3672692075" sldId="353"/>
            <ac:spMk id="9" creationId="{A784204A-E005-C711-6486-BDE07511B945}"/>
          </ac:spMkLst>
        </pc:spChg>
      </pc:sldChg>
      <pc:sldChg chg="addSp delSp modSp mod ord modNotes">
        <pc:chgData name="Grote, Whit" userId="7d9e165d-1baf-4f03-9000-969dd9ae5502" providerId="ADAL" clId="{167409C7-56C7-4DD2-BD80-DEA2C19130E9}" dt="2023-03-05T23:02:14.363" v="3420" actId="22"/>
        <pc:sldMkLst>
          <pc:docMk/>
          <pc:sldMk cId="1633162694" sldId="357"/>
        </pc:sldMkLst>
        <pc:spChg chg="mod">
          <ac:chgData name="Grote, Whit" userId="7d9e165d-1baf-4f03-9000-969dd9ae5502" providerId="ADAL" clId="{167409C7-56C7-4DD2-BD80-DEA2C19130E9}" dt="2023-03-04T17:06:56.386" v="2242"/>
          <ac:spMkLst>
            <pc:docMk/>
            <pc:sldMk cId="1633162694" sldId="357"/>
            <ac:spMk id="3" creationId="{01F0E7E8-AF50-77AF-0CB9-293C72E25188}"/>
          </ac:spMkLst>
        </pc:spChg>
        <pc:picChg chg="add del">
          <ac:chgData name="Grote, Whit" userId="7d9e165d-1baf-4f03-9000-969dd9ae5502" providerId="ADAL" clId="{167409C7-56C7-4DD2-BD80-DEA2C19130E9}" dt="2023-03-05T23:02:14.363" v="3420" actId="22"/>
          <ac:picMkLst>
            <pc:docMk/>
            <pc:sldMk cId="1633162694" sldId="357"/>
            <ac:picMk id="10" creationId="{6732DFEC-FDB1-7173-9B1D-B19878687E82}"/>
          </ac:picMkLst>
        </pc:picChg>
      </pc:sldChg>
      <pc:sldChg chg="modSp add del mod modNotesTx">
        <pc:chgData name="Grote, Whit" userId="7d9e165d-1baf-4f03-9000-969dd9ae5502" providerId="ADAL" clId="{167409C7-56C7-4DD2-BD80-DEA2C19130E9}" dt="2023-03-05T22:54:37.562" v="3417" actId="47"/>
        <pc:sldMkLst>
          <pc:docMk/>
          <pc:sldMk cId="0" sldId="358"/>
        </pc:sldMkLst>
        <pc:spChg chg="mod">
          <ac:chgData name="Grote, Whit" userId="7d9e165d-1baf-4f03-9000-969dd9ae5502" providerId="ADAL" clId="{167409C7-56C7-4DD2-BD80-DEA2C19130E9}" dt="2023-03-04T18:16:41.028" v="3097" actId="20577"/>
          <ac:spMkLst>
            <pc:docMk/>
            <pc:sldMk cId="0" sldId="358"/>
            <ac:spMk id="161" creationId="{00000000-0000-0000-0000-000000000000}"/>
          </ac:spMkLst>
        </pc:spChg>
      </pc:sldChg>
      <pc:sldChg chg="addSp delSp modSp new mod ord modClrScheme chgLayout modNotesTx">
        <pc:chgData name="Grote, Whit" userId="7d9e165d-1baf-4f03-9000-969dd9ae5502" providerId="ADAL" clId="{167409C7-56C7-4DD2-BD80-DEA2C19130E9}" dt="2023-03-06T01:26:23.838" v="4224" actId="1076"/>
        <pc:sldMkLst>
          <pc:docMk/>
          <pc:sldMk cId="2493711256" sldId="359"/>
        </pc:sldMkLst>
        <pc:spChg chg="mod">
          <ac:chgData name="Grote, Whit" userId="7d9e165d-1baf-4f03-9000-969dd9ae5502" providerId="ADAL" clId="{167409C7-56C7-4DD2-BD80-DEA2C19130E9}" dt="2023-03-04T17:06:56.386" v="2242"/>
          <ac:spMkLst>
            <pc:docMk/>
            <pc:sldMk cId="2493711256" sldId="359"/>
            <ac:spMk id="2" creationId="{9F039076-2484-1EB0-0432-5254FA6F03EC}"/>
          </ac:spMkLst>
        </pc:spChg>
        <pc:spChg chg="del">
          <ac:chgData name="Grote, Whit" userId="7d9e165d-1baf-4f03-9000-969dd9ae5502" providerId="ADAL" clId="{167409C7-56C7-4DD2-BD80-DEA2C19130E9}" dt="2023-03-04T14:55:16.137" v="1314" actId="26606"/>
          <ac:spMkLst>
            <pc:docMk/>
            <pc:sldMk cId="2493711256" sldId="359"/>
            <ac:spMk id="3" creationId="{2AB907E5-ACBD-307A-DFE4-BCA8355E7813}"/>
          </ac:spMkLst>
        </pc:spChg>
        <pc:spChg chg="del">
          <ac:chgData name="Grote, Whit" userId="7d9e165d-1baf-4f03-9000-969dd9ae5502" providerId="ADAL" clId="{167409C7-56C7-4DD2-BD80-DEA2C19130E9}" dt="2023-03-04T14:55:08.238" v="1311" actId="478"/>
          <ac:spMkLst>
            <pc:docMk/>
            <pc:sldMk cId="2493711256" sldId="359"/>
            <ac:spMk id="4" creationId="{F800F9BD-A563-2640-9C42-F4414D92B013}"/>
          </ac:spMkLst>
        </pc:spChg>
        <pc:spChg chg="add mod">
          <ac:chgData name="Grote, Whit" userId="7d9e165d-1baf-4f03-9000-969dd9ae5502" providerId="ADAL" clId="{167409C7-56C7-4DD2-BD80-DEA2C19130E9}" dt="2023-03-06T01:26:23.838" v="4224" actId="1076"/>
          <ac:spMkLst>
            <pc:docMk/>
            <pc:sldMk cId="2493711256" sldId="359"/>
            <ac:spMk id="7" creationId="{2F508CC9-6AF5-E906-AB08-055072B38FAD}"/>
          </ac:spMkLst>
        </pc:spChg>
        <pc:spChg chg="add del mod">
          <ac:chgData name="Grote, Whit" userId="7d9e165d-1baf-4f03-9000-969dd9ae5502" providerId="ADAL" clId="{167409C7-56C7-4DD2-BD80-DEA2C19130E9}" dt="2023-03-05T23:02:24.899" v="3423" actId="478"/>
          <ac:spMkLst>
            <pc:docMk/>
            <pc:sldMk cId="2493711256" sldId="359"/>
            <ac:spMk id="10" creationId="{C9607B3D-B259-91D6-9AB1-3D1F99252B07}"/>
          </ac:spMkLst>
        </pc:spChg>
        <pc:picChg chg="add mod">
          <ac:chgData name="Grote, Whit" userId="7d9e165d-1baf-4f03-9000-969dd9ae5502" providerId="ADAL" clId="{167409C7-56C7-4DD2-BD80-DEA2C19130E9}" dt="2023-03-05T23:02:39.770" v="3424" actId="1076"/>
          <ac:picMkLst>
            <pc:docMk/>
            <pc:sldMk cId="2493711256" sldId="359"/>
            <ac:picMk id="4" creationId="{A3E4D048-10CE-6904-3027-D95F70DF2BDA}"/>
          </ac:picMkLst>
        </pc:picChg>
        <pc:picChg chg="add del mod">
          <ac:chgData name="Grote, Whit" userId="7d9e165d-1baf-4f03-9000-969dd9ae5502" providerId="ADAL" clId="{167409C7-56C7-4DD2-BD80-DEA2C19130E9}" dt="2023-03-05T23:02:08.441" v="3418" actId="478"/>
          <ac:picMkLst>
            <pc:docMk/>
            <pc:sldMk cId="2493711256" sldId="359"/>
            <ac:picMk id="5" creationId="{6BC5F55E-3E1A-CE7D-F448-76FF8AF2FBC6}"/>
          </ac:picMkLst>
        </pc:picChg>
        <pc:picChg chg="add mod">
          <ac:chgData name="Grote, Whit" userId="7d9e165d-1baf-4f03-9000-969dd9ae5502" providerId="ADAL" clId="{167409C7-56C7-4DD2-BD80-DEA2C19130E9}" dt="2023-03-05T23:02:46.532" v="3426" actId="1076"/>
          <ac:picMkLst>
            <pc:docMk/>
            <pc:sldMk cId="2493711256" sldId="359"/>
            <ac:picMk id="6" creationId="{2B09A9DB-9117-DEF8-D5A8-D75244BB8270}"/>
          </ac:picMkLst>
        </pc:picChg>
      </pc:sldChg>
      <pc:sldChg chg="addSp delSp modSp new mod modClrScheme chgLayout">
        <pc:chgData name="Grote, Whit" userId="7d9e165d-1baf-4f03-9000-969dd9ae5502" providerId="ADAL" clId="{167409C7-56C7-4DD2-BD80-DEA2C19130E9}" dt="2023-03-04T17:06:56.386" v="2242"/>
        <pc:sldMkLst>
          <pc:docMk/>
          <pc:sldMk cId="1825457247" sldId="360"/>
        </pc:sldMkLst>
        <pc:spChg chg="mod">
          <ac:chgData name="Grote, Whit" userId="7d9e165d-1baf-4f03-9000-969dd9ae5502" providerId="ADAL" clId="{167409C7-56C7-4DD2-BD80-DEA2C19130E9}" dt="2023-03-04T17:06:56.386" v="2242"/>
          <ac:spMkLst>
            <pc:docMk/>
            <pc:sldMk cId="1825457247" sldId="360"/>
            <ac:spMk id="2" creationId="{2F4AC6D2-4FC3-3E3B-E80A-C82966816072}"/>
          </ac:spMkLst>
        </pc:spChg>
        <pc:spChg chg="del">
          <ac:chgData name="Grote, Whit" userId="7d9e165d-1baf-4f03-9000-969dd9ae5502" providerId="ADAL" clId="{167409C7-56C7-4DD2-BD80-DEA2C19130E9}" dt="2023-03-04T14:58:57.924" v="1347" actId="478"/>
          <ac:spMkLst>
            <pc:docMk/>
            <pc:sldMk cId="1825457247" sldId="360"/>
            <ac:spMk id="3" creationId="{44F998C7-FB66-4292-0BF5-1F5D27655BA0}"/>
          </ac:spMkLst>
        </pc:spChg>
        <pc:spChg chg="del">
          <ac:chgData name="Grote, Whit" userId="7d9e165d-1baf-4f03-9000-969dd9ae5502" providerId="ADAL" clId="{167409C7-56C7-4DD2-BD80-DEA2C19130E9}" dt="2023-03-04T14:58:59.694" v="1348" actId="478"/>
          <ac:spMkLst>
            <pc:docMk/>
            <pc:sldMk cId="1825457247" sldId="360"/>
            <ac:spMk id="4" creationId="{70A3D644-1C4F-BCCE-40DF-00E4A6982B39}"/>
          </ac:spMkLst>
        </pc:spChg>
        <pc:spChg chg="add del mod">
          <ac:chgData name="Grote, Whit" userId="7d9e165d-1baf-4f03-9000-969dd9ae5502" providerId="ADAL" clId="{167409C7-56C7-4DD2-BD80-DEA2C19130E9}" dt="2023-03-04T14:59:44.546" v="1400" actId="478"/>
          <ac:spMkLst>
            <pc:docMk/>
            <pc:sldMk cId="1825457247" sldId="360"/>
            <ac:spMk id="7" creationId="{76B2F599-D836-5B78-D14D-DAB6054C1BEC}"/>
          </ac:spMkLst>
        </pc:spChg>
        <pc:spChg chg="add mod">
          <ac:chgData name="Grote, Whit" userId="7d9e165d-1baf-4f03-9000-969dd9ae5502" providerId="ADAL" clId="{167409C7-56C7-4DD2-BD80-DEA2C19130E9}" dt="2023-03-04T14:59:41.720" v="1399" actId="1076"/>
          <ac:spMkLst>
            <pc:docMk/>
            <pc:sldMk cId="1825457247" sldId="360"/>
            <ac:spMk id="9" creationId="{AA0E5D7E-0800-B3EC-B099-74B68829DA2B}"/>
          </ac:spMkLst>
        </pc:spChg>
      </pc:sldChg>
      <pc:sldChg chg="addSp delSp modSp new mod ord modClrScheme chgLayout">
        <pc:chgData name="Grote, Whit" userId="7d9e165d-1baf-4f03-9000-969dd9ae5502" providerId="ADAL" clId="{167409C7-56C7-4DD2-BD80-DEA2C19130E9}" dt="2023-03-04T17:45:13.562" v="2752" actId="1076"/>
        <pc:sldMkLst>
          <pc:docMk/>
          <pc:sldMk cId="3312642999" sldId="361"/>
        </pc:sldMkLst>
        <pc:spChg chg="mod">
          <ac:chgData name="Grote, Whit" userId="7d9e165d-1baf-4f03-9000-969dd9ae5502" providerId="ADAL" clId="{167409C7-56C7-4DD2-BD80-DEA2C19130E9}" dt="2023-03-04T17:45:10.712" v="2751" actId="1076"/>
          <ac:spMkLst>
            <pc:docMk/>
            <pc:sldMk cId="3312642999" sldId="361"/>
            <ac:spMk id="2" creationId="{9AC2198A-7E4C-3ACF-8D86-4974CB8C2359}"/>
          </ac:spMkLst>
        </pc:spChg>
        <pc:spChg chg="del mod">
          <ac:chgData name="Grote, Whit" userId="7d9e165d-1baf-4f03-9000-969dd9ae5502" providerId="ADAL" clId="{167409C7-56C7-4DD2-BD80-DEA2C19130E9}" dt="2023-03-04T16:34:36.943" v="1742" actId="26606"/>
          <ac:spMkLst>
            <pc:docMk/>
            <pc:sldMk cId="3312642999" sldId="361"/>
            <ac:spMk id="3" creationId="{5747E72E-E1E4-A1BC-7739-FFCCB022745E}"/>
          </ac:spMkLst>
        </pc:spChg>
        <pc:spChg chg="del mod">
          <ac:chgData name="Grote, Whit" userId="7d9e165d-1baf-4f03-9000-969dd9ae5502" providerId="ADAL" clId="{167409C7-56C7-4DD2-BD80-DEA2C19130E9}" dt="2023-03-04T16:26:16.302" v="1634" actId="478"/>
          <ac:spMkLst>
            <pc:docMk/>
            <pc:sldMk cId="3312642999" sldId="361"/>
            <ac:spMk id="4" creationId="{D381B091-50E9-EDF3-6FB3-C5ED5F934961}"/>
          </ac:spMkLst>
        </pc:spChg>
        <pc:spChg chg="add del mod">
          <ac:chgData name="Grote, Whit" userId="7d9e165d-1baf-4f03-9000-969dd9ae5502" providerId="ADAL" clId="{167409C7-56C7-4DD2-BD80-DEA2C19130E9}" dt="2023-03-04T16:34:06.484" v="1735" actId="478"/>
          <ac:spMkLst>
            <pc:docMk/>
            <pc:sldMk cId="3312642999" sldId="361"/>
            <ac:spMk id="5" creationId="{F885517E-2E94-1089-64BC-476F18610D03}"/>
          </ac:spMkLst>
        </pc:spChg>
        <pc:spChg chg="add del mod">
          <ac:chgData name="Grote, Whit" userId="7d9e165d-1baf-4f03-9000-969dd9ae5502" providerId="ADAL" clId="{167409C7-56C7-4DD2-BD80-DEA2C19130E9}" dt="2023-03-04T16:26:41.304" v="1640" actId="478"/>
          <ac:spMkLst>
            <pc:docMk/>
            <pc:sldMk cId="3312642999" sldId="361"/>
            <ac:spMk id="6" creationId="{0B7C0CBD-5A58-3B24-780E-6A51A09AB53D}"/>
          </ac:spMkLst>
        </pc:spChg>
        <pc:spChg chg="add mod">
          <ac:chgData name="Grote, Whit" userId="7d9e165d-1baf-4f03-9000-969dd9ae5502" providerId="ADAL" clId="{167409C7-56C7-4DD2-BD80-DEA2C19130E9}" dt="2023-03-04T16:35:43.075" v="1783"/>
          <ac:spMkLst>
            <pc:docMk/>
            <pc:sldMk cId="3312642999" sldId="361"/>
            <ac:spMk id="7" creationId="{44CF9CDC-D826-6BA8-01A5-34FA7ABE5E44}"/>
          </ac:spMkLst>
        </pc:spChg>
        <pc:spChg chg="add del mod">
          <ac:chgData name="Grote, Whit" userId="7d9e165d-1baf-4f03-9000-969dd9ae5502" providerId="ADAL" clId="{167409C7-56C7-4DD2-BD80-DEA2C19130E9}" dt="2023-03-04T16:35:14.337" v="1777" actId="26606"/>
          <ac:spMkLst>
            <pc:docMk/>
            <pc:sldMk cId="3312642999" sldId="361"/>
            <ac:spMk id="8" creationId="{77C5ACC5-7AF0-C764-BA06-8390A322019F}"/>
          </ac:spMkLst>
        </pc:spChg>
        <pc:spChg chg="add del mod">
          <ac:chgData name="Grote, Whit" userId="7d9e165d-1baf-4f03-9000-969dd9ae5502" providerId="ADAL" clId="{167409C7-56C7-4DD2-BD80-DEA2C19130E9}" dt="2023-03-04T16:35:14.337" v="1777" actId="26606"/>
          <ac:spMkLst>
            <pc:docMk/>
            <pc:sldMk cId="3312642999" sldId="361"/>
            <ac:spMk id="10" creationId="{A68A8DC1-6DCC-3FBB-C12C-2EADE23B5887}"/>
          </ac:spMkLst>
        </pc:spChg>
        <pc:spChg chg="add mod">
          <ac:chgData name="Grote, Whit" userId="7d9e165d-1baf-4f03-9000-969dd9ae5502" providerId="ADAL" clId="{167409C7-56C7-4DD2-BD80-DEA2C19130E9}" dt="2023-03-04T16:40:22.543" v="1997"/>
          <ac:spMkLst>
            <pc:docMk/>
            <pc:sldMk cId="3312642999" sldId="361"/>
            <ac:spMk id="13" creationId="{6234F086-61A8-1A3F-CF62-2F85A6F12245}"/>
          </ac:spMkLst>
        </pc:spChg>
        <pc:spChg chg="add mod">
          <ac:chgData name="Grote, Whit" userId="7d9e165d-1baf-4f03-9000-969dd9ae5502" providerId="ADAL" clId="{167409C7-56C7-4DD2-BD80-DEA2C19130E9}" dt="2023-03-04T16:44:47.411" v="2120" actId="255"/>
          <ac:spMkLst>
            <pc:docMk/>
            <pc:sldMk cId="3312642999" sldId="361"/>
            <ac:spMk id="14" creationId="{43396017-D409-35A4-C319-362B958B3B1E}"/>
          </ac:spMkLst>
        </pc:spChg>
        <pc:spChg chg="add del mod">
          <ac:chgData name="Grote, Whit" userId="7d9e165d-1baf-4f03-9000-969dd9ae5502" providerId="ADAL" clId="{167409C7-56C7-4DD2-BD80-DEA2C19130E9}" dt="2023-03-04T16:35:48.099" v="1784" actId="26606"/>
          <ac:spMkLst>
            <pc:docMk/>
            <pc:sldMk cId="3312642999" sldId="361"/>
            <ac:spMk id="16" creationId="{ACEF4B3C-908E-5787-B0BF-BDE69E5F8B89}"/>
          </ac:spMkLst>
        </pc:spChg>
        <pc:spChg chg="add mod">
          <ac:chgData name="Grote, Whit" userId="7d9e165d-1baf-4f03-9000-969dd9ae5502" providerId="ADAL" clId="{167409C7-56C7-4DD2-BD80-DEA2C19130E9}" dt="2023-03-04T16:41:49.622" v="2025"/>
          <ac:spMkLst>
            <pc:docMk/>
            <pc:sldMk cId="3312642999" sldId="361"/>
            <ac:spMk id="17" creationId="{90B2632D-ED1A-859E-A919-B222742F950B}"/>
          </ac:spMkLst>
        </pc:spChg>
        <pc:spChg chg="add mod">
          <ac:chgData name="Grote, Whit" userId="7d9e165d-1baf-4f03-9000-969dd9ae5502" providerId="ADAL" clId="{167409C7-56C7-4DD2-BD80-DEA2C19130E9}" dt="2023-03-04T16:41:49.622" v="2025"/>
          <ac:spMkLst>
            <pc:docMk/>
            <pc:sldMk cId="3312642999" sldId="361"/>
            <ac:spMk id="18" creationId="{E49D0BA9-11E4-4F4D-8251-9566DF8F3215}"/>
          </ac:spMkLst>
        </pc:spChg>
        <pc:spChg chg="add mod">
          <ac:chgData name="Grote, Whit" userId="7d9e165d-1baf-4f03-9000-969dd9ae5502" providerId="ADAL" clId="{167409C7-56C7-4DD2-BD80-DEA2C19130E9}" dt="2023-03-04T16:42:02.620" v="2027"/>
          <ac:spMkLst>
            <pc:docMk/>
            <pc:sldMk cId="3312642999" sldId="361"/>
            <ac:spMk id="20" creationId="{ABDEDC7C-9C3C-7D17-04B1-9397C129E8E2}"/>
          </ac:spMkLst>
        </pc:spChg>
        <pc:spChg chg="add del mod">
          <ac:chgData name="Grote, Whit" userId="7d9e165d-1baf-4f03-9000-969dd9ae5502" providerId="ADAL" clId="{167409C7-56C7-4DD2-BD80-DEA2C19130E9}" dt="2023-03-04T16:42:52.126" v="2038" actId="478"/>
          <ac:spMkLst>
            <pc:docMk/>
            <pc:sldMk cId="3312642999" sldId="361"/>
            <ac:spMk id="21" creationId="{D56468CB-3B5A-B42A-E14F-0171F7580B50}"/>
          </ac:spMkLst>
        </pc:spChg>
        <pc:spChg chg="add mod">
          <ac:chgData name="Grote, Whit" userId="7d9e165d-1baf-4f03-9000-969dd9ae5502" providerId="ADAL" clId="{167409C7-56C7-4DD2-BD80-DEA2C19130E9}" dt="2023-03-04T16:42:02.620" v="2027"/>
          <ac:spMkLst>
            <pc:docMk/>
            <pc:sldMk cId="3312642999" sldId="361"/>
            <ac:spMk id="22" creationId="{5E4B501B-A4F5-A49D-60FE-0B2402E2609F}"/>
          </ac:spMkLst>
        </pc:spChg>
        <pc:spChg chg="add del mod">
          <ac:chgData name="Grote, Whit" userId="7d9e165d-1baf-4f03-9000-969dd9ae5502" providerId="ADAL" clId="{167409C7-56C7-4DD2-BD80-DEA2C19130E9}" dt="2023-03-04T16:52:48.281" v="2128" actId="478"/>
          <ac:spMkLst>
            <pc:docMk/>
            <pc:sldMk cId="3312642999" sldId="361"/>
            <ac:spMk id="26" creationId="{3B2B8097-3E0D-E4D8-08F2-FA67E9086F64}"/>
          </ac:spMkLst>
        </pc:spChg>
        <pc:spChg chg="add del mod">
          <ac:chgData name="Grote, Whit" userId="7d9e165d-1baf-4f03-9000-969dd9ae5502" providerId="ADAL" clId="{167409C7-56C7-4DD2-BD80-DEA2C19130E9}" dt="2023-03-04T16:58:56.270" v="2140" actId="26606"/>
          <ac:spMkLst>
            <pc:docMk/>
            <pc:sldMk cId="3312642999" sldId="361"/>
            <ac:spMk id="33" creationId="{657862C9-5D66-DA75-5F2C-85F3DC904A6A}"/>
          </ac:spMkLst>
        </pc:spChg>
        <pc:spChg chg="add del mod">
          <ac:chgData name="Grote, Whit" userId="7d9e165d-1baf-4f03-9000-969dd9ae5502" providerId="ADAL" clId="{167409C7-56C7-4DD2-BD80-DEA2C19130E9}" dt="2023-03-04T16:58:57.008" v="2142" actId="26606"/>
          <ac:spMkLst>
            <pc:docMk/>
            <pc:sldMk cId="3312642999" sldId="361"/>
            <ac:spMk id="35" creationId="{3BB91078-2E78-FEB3-928E-D02FD283A401}"/>
          </ac:spMkLst>
        </pc:spChg>
        <pc:spChg chg="add del mod">
          <ac:chgData name="Grote, Whit" userId="7d9e165d-1baf-4f03-9000-969dd9ae5502" providerId="ADAL" clId="{167409C7-56C7-4DD2-BD80-DEA2C19130E9}" dt="2023-03-04T16:58:57.743" v="2144" actId="26606"/>
          <ac:spMkLst>
            <pc:docMk/>
            <pc:sldMk cId="3312642999" sldId="361"/>
            <ac:spMk id="37" creationId="{F0524889-5B1B-C151-A941-3F15872ED7E3}"/>
          </ac:spMkLst>
        </pc:spChg>
        <pc:spChg chg="add mod">
          <ac:chgData name="Grote, Whit" userId="7d9e165d-1baf-4f03-9000-969dd9ae5502" providerId="ADAL" clId="{167409C7-56C7-4DD2-BD80-DEA2C19130E9}" dt="2023-03-04T17:06:56.386" v="2242"/>
          <ac:spMkLst>
            <pc:docMk/>
            <pc:sldMk cId="3312642999" sldId="361"/>
            <ac:spMk id="39" creationId="{DBF98568-71DB-EE47-8DA6-D4138611FD76}"/>
          </ac:spMkLst>
        </pc:spChg>
        <pc:grpChg chg="add del mod">
          <ac:chgData name="Grote, Whit" userId="7d9e165d-1baf-4f03-9000-969dd9ae5502" providerId="ADAL" clId="{167409C7-56C7-4DD2-BD80-DEA2C19130E9}" dt="2023-03-04T16:52:46.778" v="2127" actId="478"/>
          <ac:grpSpMkLst>
            <pc:docMk/>
            <pc:sldMk cId="3312642999" sldId="361"/>
            <ac:grpSpMk id="11" creationId="{560E5BAC-97FE-1856-9869-9B6BF8076EA0}"/>
          </ac:grpSpMkLst>
        </pc:grpChg>
        <pc:grpChg chg="add del mod">
          <ac:chgData name="Grote, Whit" userId="7d9e165d-1baf-4f03-9000-969dd9ae5502" providerId="ADAL" clId="{167409C7-56C7-4DD2-BD80-DEA2C19130E9}" dt="2023-03-04T16:52:46.778" v="2127" actId="478"/>
          <ac:grpSpMkLst>
            <pc:docMk/>
            <pc:sldMk cId="3312642999" sldId="361"/>
            <ac:grpSpMk id="15" creationId="{AA819830-F6CC-651A-2C3C-CB46AE2C65AD}"/>
          </ac:grpSpMkLst>
        </pc:grpChg>
        <pc:grpChg chg="add del mod">
          <ac:chgData name="Grote, Whit" userId="7d9e165d-1baf-4f03-9000-969dd9ae5502" providerId="ADAL" clId="{167409C7-56C7-4DD2-BD80-DEA2C19130E9}" dt="2023-03-04T16:42:04.794" v="2028" actId="478"/>
          <ac:grpSpMkLst>
            <pc:docMk/>
            <pc:sldMk cId="3312642999" sldId="361"/>
            <ac:grpSpMk id="19" creationId="{E53557D4-3440-205D-08EF-7668BF889E8B}"/>
          </ac:grpSpMkLst>
        </pc:grpChg>
        <pc:graphicFrameChg chg="add del mod">
          <ac:chgData name="Grote, Whit" userId="7d9e165d-1baf-4f03-9000-969dd9ae5502" providerId="ADAL" clId="{167409C7-56C7-4DD2-BD80-DEA2C19130E9}" dt="2023-03-04T16:52:46.778" v="2127" actId="478"/>
          <ac:graphicFrameMkLst>
            <pc:docMk/>
            <pc:sldMk cId="3312642999" sldId="361"/>
            <ac:graphicFrameMk id="9" creationId="{14122CBE-CF57-90B2-1685-EC496FDE6C2B}"/>
          </ac:graphicFrameMkLst>
        </pc:graphicFrameChg>
        <pc:graphicFrameChg chg="add del mod modGraphic">
          <ac:chgData name="Grote, Whit" userId="7d9e165d-1baf-4f03-9000-969dd9ae5502" providerId="ADAL" clId="{167409C7-56C7-4DD2-BD80-DEA2C19130E9}" dt="2023-03-04T16:52:46.778" v="2127" actId="478"/>
          <ac:graphicFrameMkLst>
            <pc:docMk/>
            <pc:sldMk cId="3312642999" sldId="361"/>
            <ac:graphicFrameMk id="12" creationId="{9717959C-9215-3555-2B2B-30F7AD99171F}"/>
          </ac:graphicFrameMkLst>
        </pc:graphicFrameChg>
        <pc:graphicFrameChg chg="add del mod">
          <ac:chgData name="Grote, Whit" userId="7d9e165d-1baf-4f03-9000-969dd9ae5502" providerId="ADAL" clId="{167409C7-56C7-4DD2-BD80-DEA2C19130E9}" dt="2023-03-04T16:42:14.568" v="2032"/>
          <ac:graphicFrameMkLst>
            <pc:docMk/>
            <pc:sldMk cId="3312642999" sldId="361"/>
            <ac:graphicFrameMk id="23" creationId="{FD68492E-4463-00D6-96AB-118C0FC14D7F}"/>
          </ac:graphicFrameMkLst>
        </pc:graphicFrameChg>
        <pc:graphicFrameChg chg="add del mod">
          <ac:chgData name="Grote, Whit" userId="7d9e165d-1baf-4f03-9000-969dd9ae5502" providerId="ADAL" clId="{167409C7-56C7-4DD2-BD80-DEA2C19130E9}" dt="2023-03-04T16:52:46.778" v="2127" actId="478"/>
          <ac:graphicFrameMkLst>
            <pc:docMk/>
            <pc:sldMk cId="3312642999" sldId="361"/>
            <ac:graphicFrameMk id="24" creationId="{76043E2E-D058-8D62-360C-048F3F46A930}"/>
          </ac:graphicFrameMkLst>
        </pc:graphicFrameChg>
        <pc:graphicFrameChg chg="add del mod modGraphic">
          <ac:chgData name="Grote, Whit" userId="7d9e165d-1baf-4f03-9000-969dd9ae5502" providerId="ADAL" clId="{167409C7-56C7-4DD2-BD80-DEA2C19130E9}" dt="2023-03-04T17:01:00.234" v="2161" actId="478"/>
          <ac:graphicFrameMkLst>
            <pc:docMk/>
            <pc:sldMk cId="3312642999" sldId="361"/>
            <ac:graphicFrameMk id="29" creationId="{87CCCE69-F271-CABC-8279-A5E19A6EF146}"/>
          </ac:graphicFrameMkLst>
        </pc:graphicFrameChg>
        <pc:graphicFrameChg chg="add del modGraphic">
          <ac:chgData name="Grote, Whit" userId="7d9e165d-1baf-4f03-9000-969dd9ae5502" providerId="ADAL" clId="{167409C7-56C7-4DD2-BD80-DEA2C19130E9}" dt="2023-03-04T17:13:25.866" v="2400" actId="478"/>
          <ac:graphicFrameMkLst>
            <pc:docMk/>
            <pc:sldMk cId="3312642999" sldId="361"/>
            <ac:graphicFrameMk id="36" creationId="{62ACD7A2-97CD-36E4-A08A-CE01C601CCD4}"/>
          </ac:graphicFrameMkLst>
        </pc:graphicFrameChg>
        <pc:picChg chg="add del mod">
          <ac:chgData name="Grote, Whit" userId="7d9e165d-1baf-4f03-9000-969dd9ae5502" providerId="ADAL" clId="{167409C7-56C7-4DD2-BD80-DEA2C19130E9}" dt="2023-03-04T17:02:10.925" v="2163" actId="478"/>
          <ac:picMkLst>
            <pc:docMk/>
            <pc:sldMk cId="3312642999" sldId="361"/>
            <ac:picMk id="28" creationId="{ADA7E564-8DAC-B031-6058-9316E6D2F1ED}"/>
          </ac:picMkLst>
        </pc:picChg>
        <pc:picChg chg="add del mod">
          <ac:chgData name="Grote, Whit" userId="7d9e165d-1baf-4f03-9000-969dd9ae5502" providerId="ADAL" clId="{167409C7-56C7-4DD2-BD80-DEA2C19130E9}" dt="2023-03-04T17:24:32.257" v="2459" actId="478"/>
          <ac:picMkLst>
            <pc:docMk/>
            <pc:sldMk cId="3312642999" sldId="361"/>
            <ac:picMk id="31" creationId="{2652A7E8-79BD-27CE-1774-EADF4D990BD1}"/>
          </ac:picMkLst>
        </pc:picChg>
        <pc:picChg chg="add del">
          <ac:chgData name="Grote, Whit" userId="7d9e165d-1baf-4f03-9000-969dd9ae5502" providerId="ADAL" clId="{167409C7-56C7-4DD2-BD80-DEA2C19130E9}" dt="2023-03-04T17:03:13.611" v="2168" actId="478"/>
          <ac:picMkLst>
            <pc:docMk/>
            <pc:sldMk cId="3312642999" sldId="361"/>
            <ac:picMk id="34" creationId="{16246E35-27ED-BA48-E810-54F86296C178}"/>
          </ac:picMkLst>
        </pc:picChg>
        <pc:picChg chg="add del mod">
          <ac:chgData name="Grote, Whit" userId="7d9e165d-1baf-4f03-9000-969dd9ae5502" providerId="ADAL" clId="{167409C7-56C7-4DD2-BD80-DEA2C19130E9}" dt="2023-03-04T17:44:59.789" v="2746" actId="478"/>
          <ac:picMkLst>
            <pc:docMk/>
            <pc:sldMk cId="3312642999" sldId="361"/>
            <ac:picMk id="40" creationId="{56CF1EB4-AF89-DA8C-10AE-60FE891A234A}"/>
          </ac:picMkLst>
        </pc:picChg>
        <pc:picChg chg="add mod">
          <ac:chgData name="Grote, Whit" userId="7d9e165d-1baf-4f03-9000-969dd9ae5502" providerId="ADAL" clId="{167409C7-56C7-4DD2-BD80-DEA2C19130E9}" dt="2023-03-04T17:45:13.562" v="2752" actId="1076"/>
          <ac:picMkLst>
            <pc:docMk/>
            <pc:sldMk cId="3312642999" sldId="361"/>
            <ac:picMk id="42" creationId="{F33790E8-B94C-90F2-1FD9-EBC96D8A45B1}"/>
          </ac:picMkLst>
        </pc:picChg>
      </pc:sldChg>
      <pc:sldChg chg="modSp del">
        <pc:chgData name="Grote, Whit" userId="7d9e165d-1baf-4f03-9000-969dd9ae5502" providerId="ADAL" clId="{167409C7-56C7-4DD2-BD80-DEA2C19130E9}" dt="2023-03-04T18:15:51.732" v="2976" actId="47"/>
        <pc:sldMkLst>
          <pc:docMk/>
          <pc:sldMk cId="3750704664" sldId="362"/>
        </pc:sldMkLst>
        <pc:spChg chg="mod">
          <ac:chgData name="Grote, Whit" userId="7d9e165d-1baf-4f03-9000-969dd9ae5502" providerId="ADAL" clId="{167409C7-56C7-4DD2-BD80-DEA2C19130E9}" dt="2023-03-04T17:06:56.386" v="2242"/>
          <ac:spMkLst>
            <pc:docMk/>
            <pc:sldMk cId="3750704664" sldId="362"/>
            <ac:spMk id="2" creationId="{06D67A1C-A194-19A3-9515-BCF6364271EC}"/>
          </ac:spMkLst>
        </pc:spChg>
        <pc:spChg chg="mod">
          <ac:chgData name="Grote, Whit" userId="7d9e165d-1baf-4f03-9000-969dd9ae5502" providerId="ADAL" clId="{167409C7-56C7-4DD2-BD80-DEA2C19130E9}" dt="2023-03-04T17:06:56.386" v="2242"/>
          <ac:spMkLst>
            <pc:docMk/>
            <pc:sldMk cId="3750704664" sldId="362"/>
            <ac:spMk id="3" creationId="{A6168FC2-A80A-6FD3-8050-443EAE8A98F2}"/>
          </ac:spMkLst>
        </pc:spChg>
        <pc:picChg chg="mod">
          <ac:chgData name="Grote, Whit" userId="7d9e165d-1baf-4f03-9000-969dd9ae5502" providerId="ADAL" clId="{167409C7-56C7-4DD2-BD80-DEA2C19130E9}" dt="2023-03-04T17:06:56.386" v="2242"/>
          <ac:picMkLst>
            <pc:docMk/>
            <pc:sldMk cId="3750704664" sldId="362"/>
            <ac:picMk id="8" creationId="{D5334B0A-5391-2343-053A-4DBB15B55387}"/>
          </ac:picMkLst>
        </pc:picChg>
      </pc:sldChg>
      <pc:sldChg chg="modSp ord">
        <pc:chgData name="Grote, Whit" userId="7d9e165d-1baf-4f03-9000-969dd9ae5502" providerId="ADAL" clId="{167409C7-56C7-4DD2-BD80-DEA2C19130E9}" dt="2023-03-04T18:15:50.033" v="2975"/>
        <pc:sldMkLst>
          <pc:docMk/>
          <pc:sldMk cId="478340948" sldId="363"/>
        </pc:sldMkLst>
        <pc:spChg chg="mod">
          <ac:chgData name="Grote, Whit" userId="7d9e165d-1baf-4f03-9000-969dd9ae5502" providerId="ADAL" clId="{167409C7-56C7-4DD2-BD80-DEA2C19130E9}" dt="2023-03-04T17:06:56.386" v="2242"/>
          <ac:spMkLst>
            <pc:docMk/>
            <pc:sldMk cId="478340948" sldId="363"/>
            <ac:spMk id="3" creationId="{6B393D2A-9D8C-8AAC-6F3B-C63BD9BB6FC2}"/>
          </ac:spMkLst>
        </pc:spChg>
      </pc:sldChg>
      <pc:sldChg chg="addSp delSp modSp mod ord">
        <pc:chgData name="Grote, Whit" userId="7d9e165d-1baf-4f03-9000-969dd9ae5502" providerId="ADAL" clId="{167409C7-56C7-4DD2-BD80-DEA2C19130E9}" dt="2023-03-05T22:42:36.559" v="3224" actId="478"/>
        <pc:sldMkLst>
          <pc:docMk/>
          <pc:sldMk cId="2163097265" sldId="364"/>
        </pc:sldMkLst>
        <pc:spChg chg="del mod">
          <ac:chgData name="Grote, Whit" userId="7d9e165d-1baf-4f03-9000-969dd9ae5502" providerId="ADAL" clId="{167409C7-56C7-4DD2-BD80-DEA2C19130E9}" dt="2023-03-05T22:42:34.669" v="3223" actId="478"/>
          <ac:spMkLst>
            <pc:docMk/>
            <pc:sldMk cId="2163097265" sldId="364"/>
            <ac:spMk id="3" creationId="{00000000-0000-0000-0000-000000000000}"/>
          </ac:spMkLst>
        </pc:spChg>
        <pc:spChg chg="add del mod">
          <ac:chgData name="Grote, Whit" userId="7d9e165d-1baf-4f03-9000-969dd9ae5502" providerId="ADAL" clId="{167409C7-56C7-4DD2-BD80-DEA2C19130E9}" dt="2023-03-05T22:42:36.559" v="3224" actId="478"/>
          <ac:spMkLst>
            <pc:docMk/>
            <pc:sldMk cId="2163097265" sldId="364"/>
            <ac:spMk id="9" creationId="{3E559634-A01A-B3E5-3053-D7EC6A639984}"/>
          </ac:spMkLst>
        </pc:spChg>
      </pc:sldChg>
      <pc:sldChg chg="addSp delSp modSp new mod ord modClrScheme chgLayout">
        <pc:chgData name="Grote, Whit" userId="7d9e165d-1baf-4f03-9000-969dd9ae5502" providerId="ADAL" clId="{167409C7-56C7-4DD2-BD80-DEA2C19130E9}" dt="2023-03-05T22:41:28.382" v="3213" actId="1076"/>
        <pc:sldMkLst>
          <pc:docMk/>
          <pc:sldMk cId="2506094953" sldId="365"/>
        </pc:sldMkLst>
        <pc:spChg chg="add del mod">
          <ac:chgData name="Grote, Whit" userId="7d9e165d-1baf-4f03-9000-969dd9ae5502" providerId="ADAL" clId="{167409C7-56C7-4DD2-BD80-DEA2C19130E9}" dt="2023-03-04T17:49:56.871" v="2755" actId="26606"/>
          <ac:spMkLst>
            <pc:docMk/>
            <pc:sldMk cId="2506094953" sldId="365"/>
            <ac:spMk id="2" creationId="{284C9127-8B15-CCF6-84EA-CB0E97C3345E}"/>
          </ac:spMkLst>
        </pc:spChg>
        <pc:spChg chg="add del mod">
          <ac:chgData name="Grote, Whit" userId="7d9e165d-1baf-4f03-9000-969dd9ae5502" providerId="ADAL" clId="{167409C7-56C7-4DD2-BD80-DEA2C19130E9}" dt="2023-03-04T17:49:56.871" v="2755" actId="26606"/>
          <ac:spMkLst>
            <pc:docMk/>
            <pc:sldMk cId="2506094953" sldId="365"/>
            <ac:spMk id="3" creationId="{0BBFA6DE-4445-A804-F7C2-A07C329C4E1D}"/>
          </ac:spMkLst>
        </pc:spChg>
        <pc:spChg chg="del">
          <ac:chgData name="Grote, Whit" userId="7d9e165d-1baf-4f03-9000-969dd9ae5502" providerId="ADAL" clId="{167409C7-56C7-4DD2-BD80-DEA2C19130E9}" dt="2023-03-04T18:02:41.170" v="2856"/>
          <ac:spMkLst>
            <pc:docMk/>
            <pc:sldMk cId="2506094953" sldId="365"/>
            <ac:spMk id="9" creationId="{BC4236AD-05A7-44CB-2D28-EDD5A07C62AC}"/>
          </ac:spMkLst>
        </pc:spChg>
        <pc:spChg chg="add del mod">
          <ac:chgData name="Grote, Whit" userId="7d9e165d-1baf-4f03-9000-969dd9ae5502" providerId="ADAL" clId="{167409C7-56C7-4DD2-BD80-DEA2C19130E9}" dt="2023-03-04T17:49:56.867" v="2754" actId="26606"/>
          <ac:spMkLst>
            <pc:docMk/>
            <pc:sldMk cId="2506094953" sldId="365"/>
            <ac:spMk id="11" creationId="{632761D0-F72F-A780-C291-BDF9A45D3CDC}"/>
          </ac:spMkLst>
        </pc:spChg>
        <pc:spChg chg="add mod">
          <ac:chgData name="Grote, Whit" userId="7d9e165d-1baf-4f03-9000-969dd9ae5502" providerId="ADAL" clId="{167409C7-56C7-4DD2-BD80-DEA2C19130E9}" dt="2023-03-05T22:41:28.382" v="3213" actId="1076"/>
          <ac:spMkLst>
            <pc:docMk/>
            <pc:sldMk cId="2506094953" sldId="365"/>
            <ac:spMk id="11" creationId="{BD89AAE4-A185-B404-9234-3F158F8796AD}"/>
          </ac:spMkLst>
        </pc:spChg>
        <pc:spChg chg="add del mod">
          <ac:chgData name="Grote, Whit" userId="7d9e165d-1baf-4f03-9000-969dd9ae5502" providerId="ADAL" clId="{167409C7-56C7-4DD2-BD80-DEA2C19130E9}" dt="2023-03-04T17:49:56.867" v="2754" actId="26606"/>
          <ac:spMkLst>
            <pc:docMk/>
            <pc:sldMk cId="2506094953" sldId="365"/>
            <ac:spMk id="13" creationId="{F015FB19-1029-1D7B-42F9-B3846D43BD6A}"/>
          </ac:spMkLst>
        </pc:spChg>
        <pc:spChg chg="add del mod">
          <ac:chgData name="Grote, Whit" userId="7d9e165d-1baf-4f03-9000-969dd9ae5502" providerId="ADAL" clId="{167409C7-56C7-4DD2-BD80-DEA2C19130E9}" dt="2023-03-04T17:50:19.250" v="2757" actId="478"/>
          <ac:spMkLst>
            <pc:docMk/>
            <pc:sldMk cId="2506094953" sldId="365"/>
            <ac:spMk id="15" creationId="{56FBFFB9-46AA-53F2-0B2D-343309D778B2}"/>
          </ac:spMkLst>
        </pc:spChg>
        <pc:spChg chg="add del mod">
          <ac:chgData name="Grote, Whit" userId="7d9e165d-1baf-4f03-9000-969dd9ae5502" providerId="ADAL" clId="{167409C7-56C7-4DD2-BD80-DEA2C19130E9}" dt="2023-03-05T22:38:58.576" v="3155" actId="478"/>
          <ac:spMkLst>
            <pc:docMk/>
            <pc:sldMk cId="2506094953" sldId="365"/>
            <ac:spMk id="16" creationId="{C926166F-9755-3091-9706-BBB914D34815}"/>
          </ac:spMkLst>
        </pc:spChg>
        <pc:graphicFrameChg chg="add del mod">
          <ac:chgData name="Grote, Whit" userId="7d9e165d-1baf-4f03-9000-969dd9ae5502" providerId="ADAL" clId="{167409C7-56C7-4DD2-BD80-DEA2C19130E9}" dt="2023-03-04T16:56:26.563" v="2131" actId="478"/>
          <ac:graphicFrameMkLst>
            <pc:docMk/>
            <pc:sldMk cId="2506094953" sldId="365"/>
            <ac:graphicFrameMk id="4" creationId="{A8EE4864-DA46-D592-B785-6C4CDD02348D}"/>
          </ac:graphicFrameMkLst>
        </pc:graphicFrameChg>
        <pc:picChg chg="add mod">
          <ac:chgData name="Grote, Whit" userId="7d9e165d-1baf-4f03-9000-969dd9ae5502" providerId="ADAL" clId="{167409C7-56C7-4DD2-BD80-DEA2C19130E9}" dt="2023-03-05T22:37:15.093" v="3147" actId="1076"/>
          <ac:picMkLst>
            <pc:docMk/>
            <pc:sldMk cId="2506094953" sldId="365"/>
            <ac:picMk id="3" creationId="{715961B1-6402-E506-26BD-74938310A586}"/>
          </ac:picMkLst>
        </pc:picChg>
        <pc:picChg chg="add mod">
          <ac:chgData name="Grote, Whit" userId="7d9e165d-1baf-4f03-9000-969dd9ae5502" providerId="ADAL" clId="{167409C7-56C7-4DD2-BD80-DEA2C19130E9}" dt="2023-03-05T22:40:00.028" v="3169" actId="1076"/>
          <ac:picMkLst>
            <pc:docMk/>
            <pc:sldMk cId="2506094953" sldId="365"/>
            <ac:picMk id="5" creationId="{83C09FEC-850B-5732-D6FB-9E74B75E0440}"/>
          </ac:picMkLst>
        </pc:picChg>
        <pc:picChg chg="add del mod">
          <ac:chgData name="Grote, Whit" userId="7d9e165d-1baf-4f03-9000-969dd9ae5502" providerId="ADAL" clId="{167409C7-56C7-4DD2-BD80-DEA2C19130E9}" dt="2023-03-04T17:51:39.192" v="2762" actId="478"/>
          <ac:picMkLst>
            <pc:docMk/>
            <pc:sldMk cId="2506094953" sldId="365"/>
            <ac:picMk id="6" creationId="{F00D2F40-6F12-C5AE-DF68-454DA6F981C0}"/>
          </ac:picMkLst>
        </pc:picChg>
        <pc:picChg chg="add mod modCrop">
          <ac:chgData name="Grote, Whit" userId="7d9e165d-1baf-4f03-9000-969dd9ae5502" providerId="ADAL" clId="{167409C7-56C7-4DD2-BD80-DEA2C19130E9}" dt="2023-03-05T22:40:43.176" v="3177" actId="1076"/>
          <ac:picMkLst>
            <pc:docMk/>
            <pc:sldMk cId="2506094953" sldId="365"/>
            <ac:picMk id="7" creationId="{57AC8BC9-DE6E-259D-AC69-57571A82780D}"/>
          </ac:picMkLst>
        </pc:picChg>
        <pc:picChg chg="add mod modCrop">
          <ac:chgData name="Grote, Whit" userId="7d9e165d-1baf-4f03-9000-969dd9ae5502" providerId="ADAL" clId="{167409C7-56C7-4DD2-BD80-DEA2C19130E9}" dt="2023-03-05T22:39:57.153" v="3168" actId="732"/>
          <ac:picMkLst>
            <pc:docMk/>
            <pc:sldMk cId="2506094953" sldId="365"/>
            <ac:picMk id="8" creationId="{3DEFF5DE-3CD6-A6AA-6408-A91343E18DEF}"/>
          </ac:picMkLst>
        </pc:picChg>
        <pc:picChg chg="add mod">
          <ac:chgData name="Grote, Whit" userId="7d9e165d-1baf-4f03-9000-969dd9ae5502" providerId="ADAL" clId="{167409C7-56C7-4DD2-BD80-DEA2C19130E9}" dt="2023-03-05T22:40:34.894" v="3175" actId="1076"/>
          <ac:picMkLst>
            <pc:docMk/>
            <pc:sldMk cId="2506094953" sldId="365"/>
            <ac:picMk id="10" creationId="{6A7ED1F4-FF56-FEDB-DE57-3DC277A05852}"/>
          </ac:picMkLst>
        </pc:picChg>
      </pc:sldChg>
      <pc:sldChg chg="addSp delSp modSp mod modClrScheme chgLayout">
        <pc:chgData name="Grote, Whit" userId="7d9e165d-1baf-4f03-9000-969dd9ae5502" providerId="ADAL" clId="{167409C7-56C7-4DD2-BD80-DEA2C19130E9}" dt="2023-03-04T17:12:31.511" v="2397" actId="20577"/>
        <pc:sldMkLst>
          <pc:docMk/>
          <pc:sldMk cId="699324533" sldId="366"/>
        </pc:sldMkLst>
        <pc:spChg chg="add mod ord">
          <ac:chgData name="Grote, Whit" userId="7d9e165d-1baf-4f03-9000-969dd9ae5502" providerId="ADAL" clId="{167409C7-56C7-4DD2-BD80-DEA2C19130E9}" dt="2023-03-04T17:08:54.564" v="2332" actId="1076"/>
          <ac:spMkLst>
            <pc:docMk/>
            <pc:sldMk cId="699324533" sldId="366"/>
            <ac:spMk id="4" creationId="{314161AE-7139-7475-EC2A-7AB023925743}"/>
          </ac:spMkLst>
        </pc:spChg>
        <pc:spChg chg="add mod">
          <ac:chgData name="Grote, Whit" userId="7d9e165d-1baf-4f03-9000-969dd9ae5502" providerId="ADAL" clId="{167409C7-56C7-4DD2-BD80-DEA2C19130E9}" dt="2023-03-04T17:12:31.511" v="2397" actId="20577"/>
          <ac:spMkLst>
            <pc:docMk/>
            <pc:sldMk cId="699324533" sldId="366"/>
            <ac:spMk id="6" creationId="{8D87B54A-EBC6-F4C3-AC9E-900AECB07770}"/>
          </ac:spMkLst>
        </pc:spChg>
        <pc:spChg chg="del mod">
          <ac:chgData name="Grote, Whit" userId="7d9e165d-1baf-4f03-9000-969dd9ae5502" providerId="ADAL" clId="{167409C7-56C7-4DD2-BD80-DEA2C19130E9}" dt="2023-03-04T17:03:29.163" v="2171" actId="478"/>
          <ac:spMkLst>
            <pc:docMk/>
            <pc:sldMk cId="699324533" sldId="366"/>
            <ac:spMk id="153" creationId="{00000000-0000-0000-0000-000000000000}"/>
          </ac:spMkLst>
        </pc:spChg>
        <pc:picChg chg="del">
          <ac:chgData name="Grote, Whit" userId="7d9e165d-1baf-4f03-9000-969dd9ae5502" providerId="ADAL" clId="{167409C7-56C7-4DD2-BD80-DEA2C19130E9}" dt="2023-03-04T17:03:27.740" v="2169" actId="478"/>
          <ac:picMkLst>
            <pc:docMk/>
            <pc:sldMk cId="699324533" sldId="366"/>
            <ac:picMk id="2" creationId="{2FD37447-717E-A9A3-5069-C23D9DD2D86D}"/>
          </ac:picMkLst>
        </pc:picChg>
        <pc:picChg chg="add mod">
          <ac:chgData name="Grote, Whit" userId="7d9e165d-1baf-4f03-9000-969dd9ae5502" providerId="ADAL" clId="{167409C7-56C7-4DD2-BD80-DEA2C19130E9}" dt="2023-03-04T17:11:20.924" v="2393" actId="1076"/>
          <ac:picMkLst>
            <pc:docMk/>
            <pc:sldMk cId="699324533" sldId="366"/>
            <ac:picMk id="5" creationId="{22DBFB71-D8E1-10A0-68F1-251C0937C693}"/>
          </ac:picMkLst>
        </pc:picChg>
      </pc:sldChg>
      <pc:sldChg chg="del">
        <pc:chgData name="Grote, Whit" userId="7d9e165d-1baf-4f03-9000-969dd9ae5502" providerId="ADAL" clId="{167409C7-56C7-4DD2-BD80-DEA2C19130E9}" dt="2023-03-04T17:54:54.700" v="2774" actId="2696"/>
        <pc:sldMkLst>
          <pc:docMk/>
          <pc:sldMk cId="3411645877" sldId="367"/>
        </pc:sldMkLst>
      </pc:sldChg>
      <pc:sldChg chg="addSp delSp modSp new mod">
        <pc:chgData name="Grote, Whit" userId="7d9e165d-1baf-4f03-9000-969dd9ae5502" providerId="ADAL" clId="{167409C7-56C7-4DD2-BD80-DEA2C19130E9}" dt="2023-03-06T00:23:14.501" v="3696" actId="14100"/>
        <pc:sldMkLst>
          <pc:docMk/>
          <pc:sldMk cId="2832407104" sldId="368"/>
        </pc:sldMkLst>
        <pc:spChg chg="del">
          <ac:chgData name="Grote, Whit" userId="7d9e165d-1baf-4f03-9000-969dd9ae5502" providerId="ADAL" clId="{167409C7-56C7-4DD2-BD80-DEA2C19130E9}" dt="2023-03-04T17:19:08.432" v="2437" actId="478"/>
          <ac:spMkLst>
            <pc:docMk/>
            <pc:sldMk cId="2832407104" sldId="368"/>
            <ac:spMk id="2" creationId="{C7F4ECD8-5053-FA56-D994-DE3197AD4EFF}"/>
          </ac:spMkLst>
        </pc:spChg>
        <pc:spChg chg="del">
          <ac:chgData name="Grote, Whit" userId="7d9e165d-1baf-4f03-9000-969dd9ae5502" providerId="ADAL" clId="{167409C7-56C7-4DD2-BD80-DEA2C19130E9}" dt="2023-03-04T17:19:09.853" v="2438" actId="478"/>
          <ac:spMkLst>
            <pc:docMk/>
            <pc:sldMk cId="2832407104" sldId="368"/>
            <ac:spMk id="3" creationId="{58502241-F14C-0544-71E3-2BF0859B47E7}"/>
          </ac:spMkLst>
        </pc:spChg>
        <pc:spChg chg="del">
          <ac:chgData name="Grote, Whit" userId="7d9e165d-1baf-4f03-9000-969dd9ae5502" providerId="ADAL" clId="{167409C7-56C7-4DD2-BD80-DEA2C19130E9}" dt="2023-03-04T17:19:04.801" v="2436" actId="478"/>
          <ac:spMkLst>
            <pc:docMk/>
            <pc:sldMk cId="2832407104" sldId="368"/>
            <ac:spMk id="4" creationId="{C98F919B-159E-B0AE-EEF5-D635BB4BBAF1}"/>
          </ac:spMkLst>
        </pc:spChg>
        <pc:spChg chg="add mod">
          <ac:chgData name="Grote, Whit" userId="7d9e165d-1baf-4f03-9000-969dd9ae5502" providerId="ADAL" clId="{167409C7-56C7-4DD2-BD80-DEA2C19130E9}" dt="2023-03-04T17:20:54.705" v="2455" actId="1076"/>
          <ac:spMkLst>
            <pc:docMk/>
            <pc:sldMk cId="2832407104" sldId="368"/>
            <ac:spMk id="12" creationId="{6C225743-60AF-7D80-1BE6-41604804F555}"/>
          </ac:spMkLst>
        </pc:spChg>
        <pc:spChg chg="add mod">
          <ac:chgData name="Grote, Whit" userId="7d9e165d-1baf-4f03-9000-969dd9ae5502" providerId="ADAL" clId="{167409C7-56C7-4DD2-BD80-DEA2C19130E9}" dt="2023-03-06T00:23:01.203" v="3695" actId="20577"/>
          <ac:spMkLst>
            <pc:docMk/>
            <pc:sldMk cId="2832407104" sldId="368"/>
            <ac:spMk id="13" creationId="{9D72B161-1F10-86B6-6B3C-C68ABEB90B94}"/>
          </ac:spMkLst>
        </pc:spChg>
        <pc:picChg chg="add mod">
          <ac:chgData name="Grote, Whit" userId="7d9e165d-1baf-4f03-9000-969dd9ae5502" providerId="ADAL" clId="{167409C7-56C7-4DD2-BD80-DEA2C19130E9}" dt="2023-03-04T17:19:12.560" v="2440" actId="1076"/>
          <ac:picMkLst>
            <pc:docMk/>
            <pc:sldMk cId="2832407104" sldId="368"/>
            <ac:picMk id="5" creationId="{D7DADEFE-A60B-95AE-FE81-C1EF6CF425D8}"/>
          </ac:picMkLst>
        </pc:picChg>
        <pc:picChg chg="add mod">
          <ac:chgData name="Grote, Whit" userId="7d9e165d-1baf-4f03-9000-969dd9ae5502" providerId="ADAL" clId="{167409C7-56C7-4DD2-BD80-DEA2C19130E9}" dt="2023-03-04T17:20:06.793" v="2449" actId="1076"/>
          <ac:picMkLst>
            <pc:docMk/>
            <pc:sldMk cId="2832407104" sldId="368"/>
            <ac:picMk id="9" creationId="{72EC9F0E-B927-E82D-41BC-E8058CB80958}"/>
          </ac:picMkLst>
        </pc:picChg>
        <pc:cxnChg chg="add mod">
          <ac:chgData name="Grote, Whit" userId="7d9e165d-1baf-4f03-9000-969dd9ae5502" providerId="ADAL" clId="{167409C7-56C7-4DD2-BD80-DEA2C19130E9}" dt="2023-03-06T00:23:14.501" v="3696" actId="14100"/>
          <ac:cxnSpMkLst>
            <pc:docMk/>
            <pc:sldMk cId="2832407104" sldId="368"/>
            <ac:cxnSpMk id="7" creationId="{75928A4D-7B55-134F-5759-4DDAC62B6EAE}"/>
          </ac:cxnSpMkLst>
        </pc:cxnChg>
      </pc:sldChg>
      <pc:sldChg chg="addSp delSp modSp new mod modAnim">
        <pc:chgData name="Grote, Whit" userId="7d9e165d-1baf-4f03-9000-969dd9ae5502" providerId="ADAL" clId="{167409C7-56C7-4DD2-BD80-DEA2C19130E9}" dt="2023-03-04T17:37:35.548" v="2692" actId="14100"/>
        <pc:sldMkLst>
          <pc:docMk/>
          <pc:sldMk cId="3163018804" sldId="370"/>
        </pc:sldMkLst>
        <pc:spChg chg="del">
          <ac:chgData name="Grote, Whit" userId="7d9e165d-1baf-4f03-9000-969dd9ae5502" providerId="ADAL" clId="{167409C7-56C7-4DD2-BD80-DEA2C19130E9}" dt="2023-03-04T17:36:21.980" v="2682" actId="478"/>
          <ac:spMkLst>
            <pc:docMk/>
            <pc:sldMk cId="3163018804" sldId="370"/>
            <ac:spMk id="2" creationId="{B9E9FC4C-1753-F0E4-E627-BD3A4DF43BC5}"/>
          </ac:spMkLst>
        </pc:spChg>
        <pc:spChg chg="del">
          <ac:chgData name="Grote, Whit" userId="7d9e165d-1baf-4f03-9000-969dd9ae5502" providerId="ADAL" clId="{167409C7-56C7-4DD2-BD80-DEA2C19130E9}" dt="2023-03-04T17:36:25.089" v="2683" actId="478"/>
          <ac:spMkLst>
            <pc:docMk/>
            <pc:sldMk cId="3163018804" sldId="370"/>
            <ac:spMk id="3" creationId="{5FFC6F8F-4E4D-5750-2FFB-5E9062E84DAD}"/>
          </ac:spMkLst>
        </pc:spChg>
        <pc:spChg chg="del">
          <ac:chgData name="Grote, Whit" userId="7d9e165d-1baf-4f03-9000-969dd9ae5502" providerId="ADAL" clId="{167409C7-56C7-4DD2-BD80-DEA2C19130E9}" dt="2023-03-04T17:36:20.528" v="2681" actId="478"/>
          <ac:spMkLst>
            <pc:docMk/>
            <pc:sldMk cId="3163018804" sldId="370"/>
            <ac:spMk id="4" creationId="{E2779573-D19F-821E-9C2F-ACBDC99F9C10}"/>
          </ac:spMkLst>
        </pc:spChg>
        <pc:picChg chg="add mod">
          <ac:chgData name="Grote, Whit" userId="7d9e165d-1baf-4f03-9000-969dd9ae5502" providerId="ADAL" clId="{167409C7-56C7-4DD2-BD80-DEA2C19130E9}" dt="2023-03-04T17:37:35.548" v="2692" actId="14100"/>
          <ac:picMkLst>
            <pc:docMk/>
            <pc:sldMk cId="3163018804" sldId="370"/>
            <ac:picMk id="5" creationId="{9BAC96DA-284D-CA8E-D29E-9ABE5759767B}"/>
          </ac:picMkLst>
        </pc:picChg>
      </pc:sldChg>
      <pc:sldChg chg="addSp delSp modSp new mod modNotesTx">
        <pc:chgData name="Grote, Whit" userId="7d9e165d-1baf-4f03-9000-969dd9ae5502" providerId="ADAL" clId="{167409C7-56C7-4DD2-BD80-DEA2C19130E9}" dt="2023-03-06T01:12:19.683" v="4055" actId="20577"/>
        <pc:sldMkLst>
          <pc:docMk/>
          <pc:sldMk cId="140665343" sldId="371"/>
        </pc:sldMkLst>
        <pc:spChg chg="mod">
          <ac:chgData name="Grote, Whit" userId="7d9e165d-1baf-4f03-9000-969dd9ae5502" providerId="ADAL" clId="{167409C7-56C7-4DD2-BD80-DEA2C19130E9}" dt="2023-03-05T22:34:42.574" v="3123" actId="1076"/>
          <ac:spMkLst>
            <pc:docMk/>
            <pc:sldMk cId="140665343" sldId="371"/>
            <ac:spMk id="2" creationId="{BE9778F8-E21A-4BCA-C4F7-82D7294DDC93}"/>
          </ac:spMkLst>
        </pc:spChg>
        <pc:spChg chg="del">
          <ac:chgData name="Grote, Whit" userId="7d9e165d-1baf-4f03-9000-969dd9ae5502" providerId="ADAL" clId="{167409C7-56C7-4DD2-BD80-DEA2C19130E9}" dt="2023-03-04T18:11:16.709" v="2958" actId="478"/>
          <ac:spMkLst>
            <pc:docMk/>
            <pc:sldMk cId="140665343" sldId="371"/>
            <ac:spMk id="3" creationId="{619FFA92-0067-73C4-D2E2-8ED75580FA0E}"/>
          </ac:spMkLst>
        </pc:spChg>
        <pc:spChg chg="del">
          <ac:chgData name="Grote, Whit" userId="7d9e165d-1baf-4f03-9000-969dd9ae5502" providerId="ADAL" clId="{167409C7-56C7-4DD2-BD80-DEA2C19130E9}" dt="2023-03-04T18:11:07.854" v="2937" actId="478"/>
          <ac:spMkLst>
            <pc:docMk/>
            <pc:sldMk cId="140665343" sldId="371"/>
            <ac:spMk id="4" creationId="{974B34B5-9FA5-F693-DD1D-C762D4A4D868}"/>
          </ac:spMkLst>
        </pc:spChg>
        <pc:picChg chg="add mod">
          <ac:chgData name="Grote, Whit" userId="7d9e165d-1baf-4f03-9000-969dd9ae5502" providerId="ADAL" clId="{167409C7-56C7-4DD2-BD80-DEA2C19130E9}" dt="2023-03-06T01:10:02.028" v="3700" actId="1076"/>
          <ac:picMkLst>
            <pc:docMk/>
            <pc:sldMk cId="140665343" sldId="371"/>
            <ac:picMk id="6" creationId="{E386E84A-2486-BD16-B0DB-382C8610AE19}"/>
          </ac:picMkLst>
        </pc:picChg>
      </pc:sldChg>
      <pc:sldChg chg="addSp delSp modSp mod">
        <pc:chgData name="Grote, Whit" userId="7d9e165d-1baf-4f03-9000-969dd9ae5502" providerId="ADAL" clId="{167409C7-56C7-4DD2-BD80-DEA2C19130E9}" dt="2023-03-05T22:54:00.250" v="3416" actId="9405"/>
        <pc:sldMkLst>
          <pc:docMk/>
          <pc:sldMk cId="2475132811" sldId="373"/>
        </pc:sldMkLst>
        <pc:spChg chg="mod">
          <ac:chgData name="Grote, Whit" userId="7d9e165d-1baf-4f03-9000-969dd9ae5502" providerId="ADAL" clId="{167409C7-56C7-4DD2-BD80-DEA2C19130E9}" dt="2023-03-05T22:49:38.367" v="3361" actId="20577"/>
          <ac:spMkLst>
            <pc:docMk/>
            <pc:sldMk cId="2475132811" sldId="373"/>
            <ac:spMk id="8" creationId="{64E69535-E32C-D7AA-5603-64DACEABA07E}"/>
          </ac:spMkLst>
        </pc:spChg>
        <pc:spChg chg="mod">
          <ac:chgData name="Grote, Whit" userId="7d9e165d-1baf-4f03-9000-969dd9ae5502" providerId="ADAL" clId="{167409C7-56C7-4DD2-BD80-DEA2C19130E9}" dt="2023-03-05T22:48:01.934" v="3236" actId="20577"/>
          <ac:spMkLst>
            <pc:docMk/>
            <pc:sldMk cId="2475132811" sldId="373"/>
            <ac:spMk id="153" creationId="{00000000-0000-0000-0000-000000000000}"/>
          </ac:spMkLst>
        </pc:spChg>
        <pc:graphicFrameChg chg="add mod modGraphic">
          <ac:chgData name="Grote, Whit" userId="7d9e165d-1baf-4f03-9000-969dd9ae5502" providerId="ADAL" clId="{167409C7-56C7-4DD2-BD80-DEA2C19130E9}" dt="2023-03-05T22:52:02.645" v="3406" actId="1076"/>
          <ac:graphicFrameMkLst>
            <pc:docMk/>
            <pc:sldMk cId="2475132811" sldId="373"/>
            <ac:graphicFrameMk id="2" creationId="{BB7C02B7-7876-C0C1-638D-6BD5BDF7AADC}"/>
          </ac:graphicFrameMkLst>
        </pc:graphicFrameChg>
        <pc:picChg chg="add mod">
          <ac:chgData name="Grote, Whit" userId="7d9e165d-1baf-4f03-9000-969dd9ae5502" providerId="ADAL" clId="{167409C7-56C7-4DD2-BD80-DEA2C19130E9}" dt="2023-03-05T22:52:40.486" v="3408" actId="1076"/>
          <ac:picMkLst>
            <pc:docMk/>
            <pc:sldMk cId="2475132811" sldId="373"/>
            <ac:picMk id="4" creationId="{0FDFB6EC-55C3-ABB7-4131-ED8B1F100AD3}"/>
          </ac:picMkLst>
        </pc:picChg>
        <pc:picChg chg="add del mod">
          <ac:chgData name="Grote, Whit" userId="7d9e165d-1baf-4f03-9000-969dd9ae5502" providerId="ADAL" clId="{167409C7-56C7-4DD2-BD80-DEA2C19130E9}" dt="2023-03-05T22:51:52.649" v="3402" actId="478"/>
          <ac:picMkLst>
            <pc:docMk/>
            <pc:sldMk cId="2475132811" sldId="373"/>
            <ac:picMk id="5" creationId="{82278473-E5ED-7B4D-D265-D58DCCDF42F4}"/>
          </ac:picMkLst>
        </pc:picChg>
        <pc:picChg chg="add mod">
          <ac:chgData name="Grote, Whit" userId="7d9e165d-1baf-4f03-9000-969dd9ae5502" providerId="ADAL" clId="{167409C7-56C7-4DD2-BD80-DEA2C19130E9}" dt="2023-03-05T22:52:38.114" v="3407" actId="1076"/>
          <ac:picMkLst>
            <pc:docMk/>
            <pc:sldMk cId="2475132811" sldId="373"/>
            <ac:picMk id="6" creationId="{B7572BAA-ABC8-90E9-846A-74BE56C150CB}"/>
          </ac:picMkLst>
        </pc:picChg>
        <pc:picChg chg="del">
          <ac:chgData name="Grote, Whit" userId="7d9e165d-1baf-4f03-9000-969dd9ae5502" providerId="ADAL" clId="{167409C7-56C7-4DD2-BD80-DEA2C19130E9}" dt="2023-03-05T22:48:03.865" v="3237" actId="478"/>
          <ac:picMkLst>
            <pc:docMk/>
            <pc:sldMk cId="2475132811" sldId="373"/>
            <ac:picMk id="17" creationId="{D9F5974A-2E06-284F-6D0B-A6648DBA4320}"/>
          </ac:picMkLst>
        </pc:picChg>
        <pc:inkChg chg="add del">
          <ac:chgData name="Grote, Whit" userId="7d9e165d-1baf-4f03-9000-969dd9ae5502" providerId="ADAL" clId="{167409C7-56C7-4DD2-BD80-DEA2C19130E9}" dt="2023-03-05T22:53:02.840" v="3410" actId="9405"/>
          <ac:inkMkLst>
            <pc:docMk/>
            <pc:sldMk cId="2475132811" sldId="373"/>
            <ac:inkMk id="7" creationId="{421F17B1-E573-D5A2-74F2-837D0104A05F}"/>
          </ac:inkMkLst>
        </pc:inkChg>
        <pc:inkChg chg="add">
          <ac:chgData name="Grote, Whit" userId="7d9e165d-1baf-4f03-9000-969dd9ae5502" providerId="ADAL" clId="{167409C7-56C7-4DD2-BD80-DEA2C19130E9}" dt="2023-03-05T22:53:13.546" v="3411" actId="9405"/>
          <ac:inkMkLst>
            <pc:docMk/>
            <pc:sldMk cId="2475132811" sldId="373"/>
            <ac:inkMk id="9" creationId="{D43F7960-AA4D-C568-7597-89CBE0246BA6}"/>
          </ac:inkMkLst>
        </pc:inkChg>
        <pc:inkChg chg="add">
          <ac:chgData name="Grote, Whit" userId="7d9e165d-1baf-4f03-9000-969dd9ae5502" providerId="ADAL" clId="{167409C7-56C7-4DD2-BD80-DEA2C19130E9}" dt="2023-03-05T22:53:23.886" v="3412" actId="9405"/>
          <ac:inkMkLst>
            <pc:docMk/>
            <pc:sldMk cId="2475132811" sldId="373"/>
            <ac:inkMk id="10" creationId="{9273E4D1-7978-6C2A-C99B-C4FC5956AB15}"/>
          </ac:inkMkLst>
        </pc:inkChg>
        <pc:inkChg chg="add">
          <ac:chgData name="Grote, Whit" userId="7d9e165d-1baf-4f03-9000-969dd9ae5502" providerId="ADAL" clId="{167409C7-56C7-4DD2-BD80-DEA2C19130E9}" dt="2023-03-05T22:53:46.136" v="3413" actId="9405"/>
          <ac:inkMkLst>
            <pc:docMk/>
            <pc:sldMk cId="2475132811" sldId="373"/>
            <ac:inkMk id="11" creationId="{30E8FCAF-E813-B9F8-0626-2C5EC4F428BD}"/>
          </ac:inkMkLst>
        </pc:inkChg>
        <pc:inkChg chg="add">
          <ac:chgData name="Grote, Whit" userId="7d9e165d-1baf-4f03-9000-969dd9ae5502" providerId="ADAL" clId="{167409C7-56C7-4DD2-BD80-DEA2C19130E9}" dt="2023-03-05T22:53:51.451" v="3414" actId="9405"/>
          <ac:inkMkLst>
            <pc:docMk/>
            <pc:sldMk cId="2475132811" sldId="373"/>
            <ac:inkMk id="12" creationId="{C6385B2D-1F5A-3329-63C5-E988D09DA03C}"/>
          </ac:inkMkLst>
        </pc:inkChg>
        <pc:inkChg chg="add del">
          <ac:chgData name="Grote, Whit" userId="7d9e165d-1baf-4f03-9000-969dd9ae5502" providerId="ADAL" clId="{167409C7-56C7-4DD2-BD80-DEA2C19130E9}" dt="2023-03-05T22:54:00.250" v="3416" actId="9405"/>
          <ac:inkMkLst>
            <pc:docMk/>
            <pc:sldMk cId="2475132811" sldId="373"/>
            <ac:inkMk id="13" creationId="{01A1F8FD-063E-7D4C-E180-7683613D52E0}"/>
          </ac:inkMkLst>
        </pc:inkChg>
      </pc:sldChg>
      <pc:sldChg chg="new del">
        <pc:chgData name="Grote, Whit" userId="7d9e165d-1baf-4f03-9000-969dd9ae5502" providerId="ADAL" clId="{167409C7-56C7-4DD2-BD80-DEA2C19130E9}" dt="2023-03-05T22:47:54.720" v="3226" actId="47"/>
        <pc:sldMkLst>
          <pc:docMk/>
          <pc:sldMk cId="3951124970" sldId="373"/>
        </pc:sldMkLst>
      </pc:sldChg>
      <pc:sldChg chg="delSp mod">
        <pc:chgData name="Grote, Whit" userId="7d9e165d-1baf-4f03-9000-969dd9ae5502" providerId="ADAL" clId="{167409C7-56C7-4DD2-BD80-DEA2C19130E9}" dt="2023-03-06T00:26:43.285" v="3699" actId="478"/>
        <pc:sldMkLst>
          <pc:docMk/>
          <pc:sldMk cId="1447515154" sldId="374"/>
        </pc:sldMkLst>
        <pc:spChg chg="del">
          <ac:chgData name="Grote, Whit" userId="7d9e165d-1baf-4f03-9000-969dd9ae5502" providerId="ADAL" clId="{167409C7-56C7-4DD2-BD80-DEA2C19130E9}" dt="2023-03-06T00:26:43.285" v="3699" actId="478"/>
          <ac:spMkLst>
            <pc:docMk/>
            <pc:sldMk cId="1447515154" sldId="374"/>
            <ac:spMk id="183" creationId="{00000000-0000-0000-0000-000000000000}"/>
          </ac:spMkLst>
        </pc:spChg>
      </pc:sldChg>
      <pc:sldChg chg="addSp delSp modSp mod">
        <pc:chgData name="Grote, Whit" userId="7d9e165d-1baf-4f03-9000-969dd9ae5502" providerId="ADAL" clId="{167409C7-56C7-4DD2-BD80-DEA2C19130E9}" dt="2023-03-05T23:19:19.194" v="3480" actId="1076"/>
        <pc:sldMkLst>
          <pc:docMk/>
          <pc:sldMk cId="58425806" sldId="375"/>
        </pc:sldMkLst>
        <pc:spChg chg="mod">
          <ac:chgData name="Grote, Whit" userId="7d9e165d-1baf-4f03-9000-969dd9ae5502" providerId="ADAL" clId="{167409C7-56C7-4DD2-BD80-DEA2C19130E9}" dt="2023-03-05T23:04:36.268" v="3474" actId="20577"/>
          <ac:spMkLst>
            <pc:docMk/>
            <pc:sldMk cId="58425806" sldId="375"/>
            <ac:spMk id="2" creationId="{9F039076-2484-1EB0-0432-5254FA6F03EC}"/>
          </ac:spMkLst>
        </pc:spChg>
        <pc:picChg chg="del">
          <ac:chgData name="Grote, Whit" userId="7d9e165d-1baf-4f03-9000-969dd9ae5502" providerId="ADAL" clId="{167409C7-56C7-4DD2-BD80-DEA2C19130E9}" dt="2023-03-05T23:04:41.044" v="3476" actId="478"/>
          <ac:picMkLst>
            <pc:docMk/>
            <pc:sldMk cId="58425806" sldId="375"/>
            <ac:picMk id="4" creationId="{A3E4D048-10CE-6904-3027-D95F70DF2BDA}"/>
          </ac:picMkLst>
        </pc:picChg>
        <pc:picChg chg="add mod">
          <ac:chgData name="Grote, Whit" userId="7d9e165d-1baf-4f03-9000-969dd9ae5502" providerId="ADAL" clId="{167409C7-56C7-4DD2-BD80-DEA2C19130E9}" dt="2023-03-05T23:19:19.194" v="3480" actId="1076"/>
          <ac:picMkLst>
            <pc:docMk/>
            <pc:sldMk cId="58425806" sldId="375"/>
            <ac:picMk id="5" creationId="{44384CB1-A614-F465-A15B-83699BBBEF0E}"/>
          </ac:picMkLst>
        </pc:picChg>
        <pc:picChg chg="del">
          <ac:chgData name="Grote, Whit" userId="7d9e165d-1baf-4f03-9000-969dd9ae5502" providerId="ADAL" clId="{167409C7-56C7-4DD2-BD80-DEA2C19130E9}" dt="2023-03-05T23:04:39.089" v="3475" actId="478"/>
          <ac:picMkLst>
            <pc:docMk/>
            <pc:sldMk cId="58425806" sldId="375"/>
            <ac:picMk id="6" creationId="{2B09A9DB-9117-DEF8-D5A8-D75244BB8270}"/>
          </ac:picMkLst>
        </pc:picChg>
      </pc:sldChg>
      <pc:sldChg chg="delSp mod">
        <pc:chgData name="Grote, Whit" userId="7d9e165d-1baf-4f03-9000-969dd9ae5502" providerId="ADAL" clId="{167409C7-56C7-4DD2-BD80-DEA2C19130E9}" dt="2023-03-06T00:26:33.743" v="3698" actId="478"/>
        <pc:sldMkLst>
          <pc:docMk/>
          <pc:sldMk cId="3327008663" sldId="376"/>
        </pc:sldMkLst>
        <pc:spChg chg="del">
          <ac:chgData name="Grote, Whit" userId="7d9e165d-1baf-4f03-9000-969dd9ae5502" providerId="ADAL" clId="{167409C7-56C7-4DD2-BD80-DEA2C19130E9}" dt="2023-03-06T00:26:33.743" v="3698" actId="478"/>
          <ac:spMkLst>
            <pc:docMk/>
            <pc:sldMk cId="3327008663" sldId="376"/>
            <ac:spMk id="3" creationId="{464FA935-628B-E48F-6148-BD91168B1CF4}"/>
          </ac:spMkLst>
        </pc:spChg>
        <pc:spChg chg="del">
          <ac:chgData name="Grote, Whit" userId="7d9e165d-1baf-4f03-9000-969dd9ae5502" providerId="ADAL" clId="{167409C7-56C7-4DD2-BD80-DEA2C19130E9}" dt="2023-03-06T00:26:12.002" v="3697" actId="478"/>
          <ac:spMkLst>
            <pc:docMk/>
            <pc:sldMk cId="3327008663" sldId="376"/>
            <ac:spMk id="5" creationId="{07CECDCC-CD15-1EDC-B42F-32B2A6E3EB96}"/>
          </ac:spMkLst>
        </pc:spChg>
      </pc:sldChg>
      <pc:sldChg chg="delSp modSp mod">
        <pc:chgData name="Grote, Whit" userId="7d9e165d-1baf-4f03-9000-969dd9ae5502" providerId="ADAL" clId="{167409C7-56C7-4DD2-BD80-DEA2C19130E9}" dt="2023-03-06T00:22:07.338" v="3610" actId="5793"/>
        <pc:sldMkLst>
          <pc:docMk/>
          <pc:sldMk cId="1544595516" sldId="377"/>
        </pc:sldMkLst>
        <pc:spChg chg="mod">
          <ac:chgData name="Grote, Whit" userId="7d9e165d-1baf-4f03-9000-969dd9ae5502" providerId="ADAL" clId="{167409C7-56C7-4DD2-BD80-DEA2C19130E9}" dt="2023-03-06T00:22:07.338" v="3610" actId="5793"/>
          <ac:spMkLst>
            <pc:docMk/>
            <pc:sldMk cId="1544595516" sldId="377"/>
            <ac:spMk id="8" creationId="{64E69535-E32C-D7AA-5603-64DACEABA07E}"/>
          </ac:spMkLst>
        </pc:spChg>
        <pc:spChg chg="mod">
          <ac:chgData name="Grote, Whit" userId="7d9e165d-1baf-4f03-9000-969dd9ae5502" providerId="ADAL" clId="{167409C7-56C7-4DD2-BD80-DEA2C19130E9}" dt="2023-03-05T23:20:53.628" v="3526" actId="14100"/>
          <ac:spMkLst>
            <pc:docMk/>
            <pc:sldMk cId="1544595516" sldId="377"/>
            <ac:spMk id="153" creationId="{00000000-0000-0000-0000-000000000000}"/>
          </ac:spMkLst>
        </pc:spChg>
        <pc:graphicFrameChg chg="del">
          <ac:chgData name="Grote, Whit" userId="7d9e165d-1baf-4f03-9000-969dd9ae5502" providerId="ADAL" clId="{167409C7-56C7-4DD2-BD80-DEA2C19130E9}" dt="2023-03-05T23:20:55.267" v="3527" actId="478"/>
          <ac:graphicFrameMkLst>
            <pc:docMk/>
            <pc:sldMk cId="1544595516" sldId="377"/>
            <ac:graphicFrameMk id="2" creationId="{BB7C02B7-7876-C0C1-638D-6BD5BDF7AADC}"/>
          </ac:graphicFrameMkLst>
        </pc:graphicFrameChg>
        <pc:picChg chg="del">
          <ac:chgData name="Grote, Whit" userId="7d9e165d-1baf-4f03-9000-969dd9ae5502" providerId="ADAL" clId="{167409C7-56C7-4DD2-BD80-DEA2C19130E9}" dt="2023-03-05T23:20:59.447" v="3531" actId="478"/>
          <ac:picMkLst>
            <pc:docMk/>
            <pc:sldMk cId="1544595516" sldId="377"/>
            <ac:picMk id="4" creationId="{0FDFB6EC-55C3-ABB7-4131-ED8B1F100AD3}"/>
          </ac:picMkLst>
        </pc:picChg>
        <pc:picChg chg="del">
          <ac:chgData name="Grote, Whit" userId="7d9e165d-1baf-4f03-9000-969dd9ae5502" providerId="ADAL" clId="{167409C7-56C7-4DD2-BD80-DEA2C19130E9}" dt="2023-03-05T23:20:57.173" v="3528" actId="478"/>
          <ac:picMkLst>
            <pc:docMk/>
            <pc:sldMk cId="1544595516" sldId="377"/>
            <ac:picMk id="6" creationId="{B7572BAA-ABC8-90E9-846A-74BE56C150CB}"/>
          </ac:picMkLst>
        </pc:picChg>
        <pc:inkChg chg="del">
          <ac:chgData name="Grote, Whit" userId="7d9e165d-1baf-4f03-9000-969dd9ae5502" providerId="ADAL" clId="{167409C7-56C7-4DD2-BD80-DEA2C19130E9}" dt="2023-03-05T23:20:58.872" v="3530" actId="478"/>
          <ac:inkMkLst>
            <pc:docMk/>
            <pc:sldMk cId="1544595516" sldId="377"/>
            <ac:inkMk id="9" creationId="{D43F7960-AA4D-C568-7597-89CBE0246BA6}"/>
          </ac:inkMkLst>
        </pc:inkChg>
        <pc:inkChg chg="del">
          <ac:chgData name="Grote, Whit" userId="7d9e165d-1baf-4f03-9000-969dd9ae5502" providerId="ADAL" clId="{167409C7-56C7-4DD2-BD80-DEA2C19130E9}" dt="2023-03-05T23:20:57.841" v="3529" actId="478"/>
          <ac:inkMkLst>
            <pc:docMk/>
            <pc:sldMk cId="1544595516" sldId="377"/>
            <ac:inkMk id="10" creationId="{9273E4D1-7978-6C2A-C99B-C4FC5956AB15}"/>
          </ac:inkMkLst>
        </pc:inkChg>
        <pc:inkChg chg="del">
          <ac:chgData name="Grote, Whit" userId="7d9e165d-1baf-4f03-9000-969dd9ae5502" providerId="ADAL" clId="{167409C7-56C7-4DD2-BD80-DEA2C19130E9}" dt="2023-03-05T23:21:00.542" v="3533" actId="478"/>
          <ac:inkMkLst>
            <pc:docMk/>
            <pc:sldMk cId="1544595516" sldId="377"/>
            <ac:inkMk id="11" creationId="{30E8FCAF-E813-B9F8-0626-2C5EC4F428BD}"/>
          </ac:inkMkLst>
        </pc:inkChg>
        <pc:inkChg chg="del">
          <ac:chgData name="Grote, Whit" userId="7d9e165d-1baf-4f03-9000-969dd9ae5502" providerId="ADAL" clId="{167409C7-56C7-4DD2-BD80-DEA2C19130E9}" dt="2023-03-05T23:21:00.058" v="3532" actId="478"/>
          <ac:inkMkLst>
            <pc:docMk/>
            <pc:sldMk cId="1544595516" sldId="377"/>
            <ac:inkMk id="12" creationId="{C6385B2D-1F5A-3329-63C5-E988D09DA03C}"/>
          </ac:inkMkLst>
        </pc:inkChg>
      </pc:sldChg>
      <pc:sldMasterChg chg="del delSldLayout">
        <pc:chgData name="Grote, Whit" userId="7d9e165d-1baf-4f03-9000-969dd9ae5502" providerId="ADAL" clId="{167409C7-56C7-4DD2-BD80-DEA2C19130E9}" dt="2023-03-04T14:21:03.981" v="54" actId="700"/>
        <pc:sldMasterMkLst>
          <pc:docMk/>
          <pc:sldMasterMk cId="0" sldId="2147483668"/>
        </pc:sldMasterMkLst>
        <pc:sldLayoutChg chg="del">
          <pc:chgData name="Grote, Whit" userId="7d9e165d-1baf-4f03-9000-969dd9ae5502" providerId="ADAL" clId="{167409C7-56C7-4DD2-BD80-DEA2C19130E9}" dt="2023-03-04T14:21:03.981" v="54" actId="700"/>
          <pc:sldLayoutMkLst>
            <pc:docMk/>
            <pc:sldMasterMk cId="0" sldId="2147483668"/>
            <pc:sldLayoutMk cId="0" sldId="2147483648"/>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49"/>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50"/>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51"/>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52"/>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53"/>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54"/>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55"/>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56"/>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57"/>
          </pc:sldLayoutMkLst>
        </pc:sldLayoutChg>
        <pc:sldLayoutChg chg="del">
          <pc:chgData name="Grote, Whit" userId="7d9e165d-1baf-4f03-9000-969dd9ae5502" providerId="ADAL" clId="{167409C7-56C7-4DD2-BD80-DEA2C19130E9}" dt="2023-03-04T14:21:03.981" v="54" actId="700"/>
          <pc:sldLayoutMkLst>
            <pc:docMk/>
            <pc:sldMasterMk cId="0" sldId="2147483668"/>
            <pc:sldLayoutMk cId="0" sldId="2147483658"/>
          </pc:sldLayoutMkLst>
        </pc:sldLayoutChg>
      </pc:sldMasterChg>
      <pc:sldMasterChg chg="delSldLayout">
        <pc:chgData name="Grote, Whit" userId="7d9e165d-1baf-4f03-9000-969dd9ae5502" providerId="ADAL" clId="{167409C7-56C7-4DD2-BD80-DEA2C19130E9}" dt="2023-03-05T23:02:54.791" v="3427" actId="2696"/>
        <pc:sldMasterMkLst>
          <pc:docMk/>
          <pc:sldMasterMk cId="0" sldId="2147483669"/>
        </pc:sldMasterMkLst>
        <pc:sldLayoutChg chg="del">
          <pc:chgData name="Grote, Whit" userId="7d9e165d-1baf-4f03-9000-969dd9ae5502" providerId="ADAL" clId="{167409C7-56C7-4DD2-BD80-DEA2C19130E9}" dt="2023-03-04T14:45:11.555" v="1131" actId="47"/>
          <pc:sldLayoutMkLst>
            <pc:docMk/>
            <pc:sldMasterMk cId="0" sldId="2147483669"/>
            <pc:sldLayoutMk cId="0" sldId="2147483667"/>
          </pc:sldLayoutMkLst>
        </pc:sldLayoutChg>
        <pc:sldLayoutChg chg="del">
          <pc:chgData name="Grote, Whit" userId="7d9e165d-1baf-4f03-9000-969dd9ae5502" providerId="ADAL" clId="{167409C7-56C7-4DD2-BD80-DEA2C19130E9}" dt="2023-03-05T23:02:54.791" v="3427" actId="2696"/>
          <pc:sldLayoutMkLst>
            <pc:docMk/>
            <pc:sldMasterMk cId="0" sldId="2147483669"/>
            <pc:sldLayoutMk cId="0" sldId="2147483675"/>
          </pc:sldLayoutMkLst>
        </pc:sldLayoutChg>
      </pc:sldMasterChg>
      <pc:sldMasterChg chg="modSldLayout">
        <pc:chgData name="Grote, Whit" userId="7d9e165d-1baf-4f03-9000-969dd9ae5502" providerId="ADAL" clId="{167409C7-56C7-4DD2-BD80-DEA2C19130E9}" dt="2023-03-04T16:34:34.179" v="1741"/>
        <pc:sldMasterMkLst>
          <pc:docMk/>
          <pc:sldMasterMk cId="3313425169" sldId="2147483674"/>
        </pc:sldMasterMkLst>
        <pc:sldLayoutChg chg="addSp delSp">
          <pc:chgData name="Grote, Whit" userId="7d9e165d-1baf-4f03-9000-969dd9ae5502" providerId="ADAL" clId="{167409C7-56C7-4DD2-BD80-DEA2C19130E9}" dt="2023-03-04T16:34:34.179" v="1741"/>
          <pc:sldLayoutMkLst>
            <pc:docMk/>
            <pc:sldMasterMk cId="3313425169" sldId="2147483674"/>
            <pc:sldLayoutMk cId="1431035924" sldId="2147483692"/>
          </pc:sldLayoutMkLst>
          <pc:grpChg chg="add del">
            <ac:chgData name="Grote, Whit" userId="7d9e165d-1baf-4f03-9000-969dd9ae5502" providerId="ADAL" clId="{167409C7-56C7-4DD2-BD80-DEA2C19130E9}" dt="2023-03-04T16:34:34.179" v="1741"/>
            <ac:grpSpMkLst>
              <pc:docMk/>
              <pc:sldMasterMk cId="3313425169" sldId="2147483674"/>
              <pc:sldLayoutMk cId="1431035924" sldId="2147483692"/>
              <ac:grpSpMk id="54" creationId="{00000000-0000-0000-0000-000000000000}"/>
            </ac:grpSpMkLst>
          </pc:grpChg>
        </pc:sldLayoutChg>
        <pc:sldLayoutChg chg="addSp delSp">
          <pc:chgData name="Grote, Whit" userId="7d9e165d-1baf-4f03-9000-969dd9ae5502" providerId="ADAL" clId="{167409C7-56C7-4DD2-BD80-DEA2C19130E9}" dt="2023-03-04T16:34:34.179" v="1741"/>
          <pc:sldLayoutMkLst>
            <pc:docMk/>
            <pc:sldMasterMk cId="3313425169" sldId="2147483674"/>
            <pc:sldLayoutMk cId="1623402979" sldId="2147483693"/>
          </pc:sldLayoutMkLst>
          <pc:spChg chg="add del">
            <ac:chgData name="Grote, Whit" userId="7d9e165d-1baf-4f03-9000-969dd9ae5502" providerId="ADAL" clId="{167409C7-56C7-4DD2-BD80-DEA2C19130E9}" dt="2023-03-04T16:34:34.179" v="1741"/>
            <ac:spMkLst>
              <pc:docMk/>
              <pc:sldMasterMk cId="3313425169" sldId="2147483674"/>
              <pc:sldLayoutMk cId="1623402979" sldId="2147483693"/>
              <ac:spMk id="77" creationId="{00000000-0000-0000-0000-000000000000}"/>
            </ac:spMkLst>
          </pc:spChg>
          <pc:spChg chg="add del">
            <ac:chgData name="Grote, Whit" userId="7d9e165d-1baf-4f03-9000-969dd9ae5502" providerId="ADAL" clId="{167409C7-56C7-4DD2-BD80-DEA2C19130E9}" dt="2023-03-04T16:34:34.179" v="1741"/>
            <ac:spMkLst>
              <pc:docMk/>
              <pc:sldMasterMk cId="3313425169" sldId="2147483674"/>
              <pc:sldLayoutMk cId="1623402979" sldId="2147483693"/>
              <ac:spMk id="79" creationId="{00000000-0000-0000-0000-000000000000}"/>
            </ac:spMkLst>
          </pc:spChg>
          <pc:grpChg chg="add del">
            <ac:chgData name="Grote, Whit" userId="7d9e165d-1baf-4f03-9000-969dd9ae5502" providerId="ADAL" clId="{167409C7-56C7-4DD2-BD80-DEA2C19130E9}" dt="2023-03-04T16:34:34.179" v="1741"/>
            <ac:grpSpMkLst>
              <pc:docMk/>
              <pc:sldMasterMk cId="3313425169" sldId="2147483674"/>
              <pc:sldLayoutMk cId="1623402979" sldId="2147483693"/>
              <ac:grpSpMk id="81" creationId="{00000000-0000-0000-0000-000000000000}"/>
            </ac:grpSpMkLst>
          </pc:grpChg>
        </pc:sldLayoutChg>
        <pc:sldLayoutChg chg="addSp delSp">
          <pc:chgData name="Grote, Whit" userId="7d9e165d-1baf-4f03-9000-969dd9ae5502" providerId="ADAL" clId="{167409C7-56C7-4DD2-BD80-DEA2C19130E9}" dt="2023-03-04T16:34:34.179" v="1741"/>
          <pc:sldLayoutMkLst>
            <pc:docMk/>
            <pc:sldMasterMk cId="3313425169" sldId="2147483674"/>
            <pc:sldLayoutMk cId="878763054" sldId="2147483694"/>
          </pc:sldLayoutMkLst>
          <pc:spChg chg="add del">
            <ac:chgData name="Grote, Whit" userId="7d9e165d-1baf-4f03-9000-969dd9ae5502" providerId="ADAL" clId="{167409C7-56C7-4DD2-BD80-DEA2C19130E9}" dt="2023-03-04T16:34:34.179" v="1741"/>
            <ac:spMkLst>
              <pc:docMk/>
              <pc:sldMasterMk cId="3313425169" sldId="2147483674"/>
              <pc:sldLayoutMk cId="878763054" sldId="2147483694"/>
              <ac:spMk id="71" creationId="{00000000-0000-0000-0000-000000000000}"/>
            </ac:spMkLst>
          </pc:spChg>
          <pc:grpChg chg="add del">
            <ac:chgData name="Grote, Whit" userId="7d9e165d-1baf-4f03-9000-969dd9ae5502" providerId="ADAL" clId="{167409C7-56C7-4DD2-BD80-DEA2C19130E9}" dt="2023-03-04T16:34:34.179" v="1741"/>
            <ac:grpSpMkLst>
              <pc:docMk/>
              <pc:sldMasterMk cId="3313425169" sldId="2147483674"/>
              <pc:sldLayoutMk cId="878763054" sldId="2147483694"/>
              <ac:grpSpMk id="72" creationId="{00000000-0000-0000-0000-000000000000}"/>
            </ac:grpSpMkLst>
          </pc:grpChg>
        </pc:sldLayoutChg>
        <pc:sldLayoutChg chg="addSp delSp">
          <pc:chgData name="Grote, Whit" userId="7d9e165d-1baf-4f03-9000-969dd9ae5502" providerId="ADAL" clId="{167409C7-56C7-4DD2-BD80-DEA2C19130E9}" dt="2023-03-04T16:34:34.179" v="1741"/>
          <pc:sldLayoutMkLst>
            <pc:docMk/>
            <pc:sldMasterMk cId="3313425169" sldId="2147483674"/>
            <pc:sldLayoutMk cId="971314452" sldId="2147483695"/>
          </pc:sldLayoutMkLst>
          <pc:spChg chg="add del">
            <ac:chgData name="Grote, Whit" userId="7d9e165d-1baf-4f03-9000-969dd9ae5502" providerId="ADAL" clId="{167409C7-56C7-4DD2-BD80-DEA2C19130E9}" dt="2023-03-04T16:34:34.179" v="1741"/>
            <ac:spMkLst>
              <pc:docMk/>
              <pc:sldMasterMk cId="3313425169" sldId="2147483674"/>
              <pc:sldLayoutMk cId="971314452" sldId="2147483695"/>
              <ac:spMk id="96" creationId="{00000000-0000-0000-0000-000000000000}"/>
            </ac:spMkLst>
          </pc:spChg>
          <pc:grpChg chg="add del">
            <ac:chgData name="Grote, Whit" userId="7d9e165d-1baf-4f03-9000-969dd9ae5502" providerId="ADAL" clId="{167409C7-56C7-4DD2-BD80-DEA2C19130E9}" dt="2023-03-04T16:34:34.179" v="1741"/>
            <ac:grpSpMkLst>
              <pc:docMk/>
              <pc:sldMasterMk cId="3313425169" sldId="2147483674"/>
              <pc:sldLayoutMk cId="971314452" sldId="2147483695"/>
              <ac:grpSpMk id="97" creationId="{00000000-0000-0000-0000-000000000000}"/>
            </ac:grpSpMkLst>
          </pc:grpChg>
        </pc:sldLayoutChg>
        <pc:sldLayoutChg chg="addSp delSp">
          <pc:chgData name="Grote, Whit" userId="7d9e165d-1baf-4f03-9000-969dd9ae5502" providerId="ADAL" clId="{167409C7-56C7-4DD2-BD80-DEA2C19130E9}" dt="2023-03-04T16:34:34.179" v="1741"/>
          <pc:sldLayoutMkLst>
            <pc:docMk/>
            <pc:sldMasterMk cId="3313425169" sldId="2147483674"/>
            <pc:sldLayoutMk cId="3493142610" sldId="2147483696"/>
          </pc:sldLayoutMkLst>
          <pc:spChg chg="add del">
            <ac:chgData name="Grote, Whit" userId="7d9e165d-1baf-4f03-9000-969dd9ae5502" providerId="ADAL" clId="{167409C7-56C7-4DD2-BD80-DEA2C19130E9}" dt="2023-03-04T16:34:34.179" v="1741"/>
            <ac:spMkLst>
              <pc:docMk/>
              <pc:sldMasterMk cId="3313425169" sldId="2147483674"/>
              <pc:sldLayoutMk cId="3493142610" sldId="2147483696"/>
              <ac:spMk id="61" creationId="{00000000-0000-0000-0000-000000000000}"/>
            </ac:spMkLst>
          </pc:spChg>
          <pc:spChg chg="add del">
            <ac:chgData name="Grote, Whit" userId="7d9e165d-1baf-4f03-9000-969dd9ae5502" providerId="ADAL" clId="{167409C7-56C7-4DD2-BD80-DEA2C19130E9}" dt="2023-03-04T16:34:34.179" v="1741"/>
            <ac:spMkLst>
              <pc:docMk/>
              <pc:sldMasterMk cId="3313425169" sldId="2147483674"/>
              <pc:sldLayoutMk cId="3493142610" sldId="2147483696"/>
              <ac:spMk id="62" creationId="{00000000-0000-0000-0000-000000000000}"/>
            </ac:spMkLst>
          </pc:spChg>
          <pc:spChg chg="add del">
            <ac:chgData name="Grote, Whit" userId="7d9e165d-1baf-4f03-9000-969dd9ae5502" providerId="ADAL" clId="{167409C7-56C7-4DD2-BD80-DEA2C19130E9}" dt="2023-03-04T16:34:34.179" v="1741"/>
            <ac:spMkLst>
              <pc:docMk/>
              <pc:sldMasterMk cId="3313425169" sldId="2147483674"/>
              <pc:sldLayoutMk cId="3493142610" sldId="2147483696"/>
              <ac:spMk id="63" creationId="{00000000-0000-0000-0000-000000000000}"/>
            </ac:spMkLst>
          </pc:spChg>
          <pc:spChg chg="add del">
            <ac:chgData name="Grote, Whit" userId="7d9e165d-1baf-4f03-9000-969dd9ae5502" providerId="ADAL" clId="{167409C7-56C7-4DD2-BD80-DEA2C19130E9}" dt="2023-03-04T16:34:34.179" v="1741"/>
            <ac:spMkLst>
              <pc:docMk/>
              <pc:sldMasterMk cId="3313425169" sldId="2147483674"/>
              <pc:sldLayoutMk cId="3493142610" sldId="2147483696"/>
              <ac:spMk id="66" creationId="{00000000-0000-0000-0000-000000000000}"/>
            </ac:spMkLst>
          </pc:spChg>
        </pc:sldLayoutChg>
        <pc:sldLayoutChg chg="addSp delSp">
          <pc:chgData name="Grote, Whit" userId="7d9e165d-1baf-4f03-9000-969dd9ae5502" providerId="ADAL" clId="{167409C7-56C7-4DD2-BD80-DEA2C19130E9}" dt="2023-03-04T16:34:34.179" v="1741"/>
          <pc:sldLayoutMkLst>
            <pc:docMk/>
            <pc:sldMasterMk cId="3313425169" sldId="2147483674"/>
            <pc:sldLayoutMk cId="878101278" sldId="2147483697"/>
          </pc:sldLayoutMkLst>
          <pc:spChg chg="add del">
            <ac:chgData name="Grote, Whit" userId="7d9e165d-1baf-4f03-9000-969dd9ae5502" providerId="ADAL" clId="{167409C7-56C7-4DD2-BD80-DEA2C19130E9}" dt="2023-03-04T16:34:34.179" v="1741"/>
            <ac:spMkLst>
              <pc:docMk/>
              <pc:sldMasterMk cId="3313425169" sldId="2147483674"/>
              <pc:sldLayoutMk cId="878101278" sldId="2147483697"/>
              <ac:spMk id="106" creationId="{00000000-0000-0000-0000-000000000000}"/>
            </ac:spMkLst>
          </pc:spChg>
          <pc:grpChg chg="add del">
            <ac:chgData name="Grote, Whit" userId="7d9e165d-1baf-4f03-9000-969dd9ae5502" providerId="ADAL" clId="{167409C7-56C7-4DD2-BD80-DEA2C19130E9}" dt="2023-03-04T16:34:34.179" v="1741"/>
            <ac:grpSpMkLst>
              <pc:docMk/>
              <pc:sldMasterMk cId="3313425169" sldId="2147483674"/>
              <pc:sldLayoutMk cId="878101278" sldId="2147483697"/>
              <ac:grpSpMk id="107" creationId="{00000000-0000-0000-0000-000000000000}"/>
            </ac:grpSpMkLst>
          </pc:grpChg>
        </pc:sldLayoutChg>
        <pc:sldLayoutChg chg="addSp delSp">
          <pc:chgData name="Grote, Whit" userId="7d9e165d-1baf-4f03-9000-969dd9ae5502" providerId="ADAL" clId="{167409C7-56C7-4DD2-BD80-DEA2C19130E9}" dt="2023-03-04T16:34:34.179" v="1741"/>
          <pc:sldLayoutMkLst>
            <pc:docMk/>
            <pc:sldMasterMk cId="3313425169" sldId="2147483674"/>
            <pc:sldLayoutMk cId="324228376" sldId="2147483699"/>
          </pc:sldLayoutMkLst>
          <pc:grpChg chg="add del">
            <ac:chgData name="Grote, Whit" userId="7d9e165d-1baf-4f03-9000-969dd9ae5502" providerId="ADAL" clId="{167409C7-56C7-4DD2-BD80-DEA2C19130E9}" dt="2023-03-04T16:34:34.179" v="1741"/>
            <ac:grpSpMkLst>
              <pc:docMk/>
              <pc:sldMasterMk cId="3313425169" sldId="2147483674"/>
              <pc:sldLayoutMk cId="324228376" sldId="2147483699"/>
              <ac:grpSpMk id="111" creationId="{00000000-0000-0000-0000-000000000000}"/>
            </ac:grpSpMkLst>
          </pc:grpChg>
        </pc:sldLayoutChg>
      </pc:sldMasterChg>
      <pc:sldMasterChg chg="modSldLayout">
        <pc:chgData name="Grote, Whit" userId="7d9e165d-1baf-4f03-9000-969dd9ae5502" providerId="ADAL" clId="{167409C7-56C7-4DD2-BD80-DEA2C19130E9}" dt="2023-03-04T17:06:56.386" v="2242"/>
        <pc:sldMasterMkLst>
          <pc:docMk/>
          <pc:sldMasterMk cId="2660129598" sldId="2147483680"/>
        </pc:sldMasterMkLst>
        <pc:sldLayoutChg chg="addSp delSp">
          <pc:chgData name="Grote, Whit" userId="7d9e165d-1baf-4f03-9000-969dd9ae5502" providerId="ADAL" clId="{167409C7-56C7-4DD2-BD80-DEA2C19130E9}" dt="2023-03-04T17:06:56.386" v="2242"/>
          <pc:sldLayoutMkLst>
            <pc:docMk/>
            <pc:sldMasterMk cId="2660129598" sldId="2147483680"/>
            <pc:sldLayoutMk cId="2442757001" sldId="2147483698"/>
          </pc:sldLayoutMkLst>
          <pc:grpChg chg="add del">
            <ac:chgData name="Grote, Whit" userId="7d9e165d-1baf-4f03-9000-969dd9ae5502" providerId="ADAL" clId="{167409C7-56C7-4DD2-BD80-DEA2C19130E9}" dt="2023-03-04T17:06:56.386" v="2242"/>
            <ac:grpSpMkLst>
              <pc:docMk/>
              <pc:sldMasterMk cId="2660129598" sldId="2147483680"/>
              <pc:sldLayoutMk cId="2442757001" sldId="2147483698"/>
              <ac:grpSpMk id="54" creationId="{00000000-0000-0000-0000-000000000000}"/>
            </ac:grpSpMkLst>
          </pc:grpChg>
        </pc:sldLayoutChg>
        <pc:sldLayoutChg chg="addSp delSp">
          <pc:chgData name="Grote, Whit" userId="7d9e165d-1baf-4f03-9000-969dd9ae5502" providerId="ADAL" clId="{167409C7-56C7-4DD2-BD80-DEA2C19130E9}" dt="2023-03-04T17:06:56.386" v="2242"/>
          <pc:sldLayoutMkLst>
            <pc:docMk/>
            <pc:sldMasterMk cId="2660129598" sldId="2147483680"/>
            <pc:sldLayoutMk cId="887529398" sldId="2147483700"/>
          </pc:sldLayoutMkLst>
          <pc:grpChg chg="add del">
            <ac:chgData name="Grote, Whit" userId="7d9e165d-1baf-4f03-9000-969dd9ae5502" providerId="ADAL" clId="{167409C7-56C7-4DD2-BD80-DEA2C19130E9}" dt="2023-03-04T17:06:56.386" v="2242"/>
            <ac:grpSpMkLst>
              <pc:docMk/>
              <pc:sldMasterMk cId="2660129598" sldId="2147483680"/>
              <pc:sldLayoutMk cId="887529398" sldId="2147483700"/>
              <ac:grpSpMk id="87" creationId="{00000000-0000-0000-0000-000000000000}"/>
            </ac:grpSpMkLst>
          </pc:grpChg>
        </pc:sldLayoutChg>
        <pc:sldLayoutChg chg="addSp delSp">
          <pc:chgData name="Grote, Whit" userId="7d9e165d-1baf-4f03-9000-969dd9ae5502" providerId="ADAL" clId="{167409C7-56C7-4DD2-BD80-DEA2C19130E9}" dt="2023-03-04T17:06:56.386" v="2242"/>
          <pc:sldLayoutMkLst>
            <pc:docMk/>
            <pc:sldMasterMk cId="2660129598" sldId="2147483680"/>
            <pc:sldLayoutMk cId="170031758" sldId="2147483701"/>
          </pc:sldLayoutMkLst>
          <pc:spChg chg="add del">
            <ac:chgData name="Grote, Whit" userId="7d9e165d-1baf-4f03-9000-969dd9ae5502" providerId="ADAL" clId="{167409C7-56C7-4DD2-BD80-DEA2C19130E9}" dt="2023-03-04T17:06:56.386" v="2242"/>
            <ac:spMkLst>
              <pc:docMk/>
              <pc:sldMasterMk cId="2660129598" sldId="2147483680"/>
              <pc:sldLayoutMk cId="170031758" sldId="2147483701"/>
              <ac:spMk id="71" creationId="{00000000-0000-0000-0000-000000000000}"/>
            </ac:spMkLst>
          </pc:spChg>
          <pc:grpChg chg="add del">
            <ac:chgData name="Grote, Whit" userId="7d9e165d-1baf-4f03-9000-969dd9ae5502" providerId="ADAL" clId="{167409C7-56C7-4DD2-BD80-DEA2C19130E9}" dt="2023-03-04T17:06:56.386" v="2242"/>
            <ac:grpSpMkLst>
              <pc:docMk/>
              <pc:sldMasterMk cId="2660129598" sldId="2147483680"/>
              <pc:sldLayoutMk cId="170031758" sldId="2147483701"/>
              <ac:grpSpMk id="72" creationId="{00000000-0000-0000-0000-000000000000}"/>
            </ac:grpSpMkLst>
          </pc:grpChg>
        </pc:sldLayoutChg>
        <pc:sldLayoutChg chg="addSp delSp">
          <pc:chgData name="Grote, Whit" userId="7d9e165d-1baf-4f03-9000-969dd9ae5502" providerId="ADAL" clId="{167409C7-56C7-4DD2-BD80-DEA2C19130E9}" dt="2023-03-04T17:06:56.386" v="2242"/>
          <pc:sldLayoutMkLst>
            <pc:docMk/>
            <pc:sldMasterMk cId="2660129598" sldId="2147483680"/>
            <pc:sldLayoutMk cId="3186404268" sldId="2147483702"/>
          </pc:sldLayoutMkLst>
          <pc:spChg chg="add del">
            <ac:chgData name="Grote, Whit" userId="7d9e165d-1baf-4f03-9000-969dd9ae5502" providerId="ADAL" clId="{167409C7-56C7-4DD2-BD80-DEA2C19130E9}" dt="2023-03-04T17:06:56.386" v="2242"/>
            <ac:spMkLst>
              <pc:docMk/>
              <pc:sldMasterMk cId="2660129598" sldId="2147483680"/>
              <pc:sldLayoutMk cId="3186404268" sldId="2147483702"/>
              <ac:spMk id="96" creationId="{00000000-0000-0000-0000-000000000000}"/>
            </ac:spMkLst>
          </pc:spChg>
          <pc:grpChg chg="add del">
            <ac:chgData name="Grote, Whit" userId="7d9e165d-1baf-4f03-9000-969dd9ae5502" providerId="ADAL" clId="{167409C7-56C7-4DD2-BD80-DEA2C19130E9}" dt="2023-03-04T17:06:56.386" v="2242"/>
            <ac:grpSpMkLst>
              <pc:docMk/>
              <pc:sldMasterMk cId="2660129598" sldId="2147483680"/>
              <pc:sldLayoutMk cId="3186404268" sldId="2147483702"/>
              <ac:grpSpMk id="97" creationId="{00000000-0000-0000-0000-000000000000}"/>
            </ac:grpSpMkLst>
          </pc:grpChg>
        </pc:sldLayoutChg>
        <pc:sldLayoutChg chg="addSp delSp">
          <pc:chgData name="Grote, Whit" userId="7d9e165d-1baf-4f03-9000-969dd9ae5502" providerId="ADAL" clId="{167409C7-56C7-4DD2-BD80-DEA2C19130E9}" dt="2023-03-04T17:06:56.386" v="2242"/>
          <pc:sldLayoutMkLst>
            <pc:docMk/>
            <pc:sldMasterMk cId="2660129598" sldId="2147483680"/>
            <pc:sldLayoutMk cId="724572290" sldId="2147483703"/>
          </pc:sldLayoutMkLst>
          <pc:spChg chg="add del">
            <ac:chgData name="Grote, Whit" userId="7d9e165d-1baf-4f03-9000-969dd9ae5502" providerId="ADAL" clId="{167409C7-56C7-4DD2-BD80-DEA2C19130E9}" dt="2023-03-04T17:06:56.386" v="2242"/>
            <ac:spMkLst>
              <pc:docMk/>
              <pc:sldMasterMk cId="2660129598" sldId="2147483680"/>
              <pc:sldLayoutMk cId="724572290" sldId="2147483703"/>
              <ac:spMk id="61" creationId="{00000000-0000-0000-0000-000000000000}"/>
            </ac:spMkLst>
          </pc:spChg>
          <pc:spChg chg="add del">
            <ac:chgData name="Grote, Whit" userId="7d9e165d-1baf-4f03-9000-969dd9ae5502" providerId="ADAL" clId="{167409C7-56C7-4DD2-BD80-DEA2C19130E9}" dt="2023-03-04T17:06:56.386" v="2242"/>
            <ac:spMkLst>
              <pc:docMk/>
              <pc:sldMasterMk cId="2660129598" sldId="2147483680"/>
              <pc:sldLayoutMk cId="724572290" sldId="2147483703"/>
              <ac:spMk id="62" creationId="{00000000-0000-0000-0000-000000000000}"/>
            </ac:spMkLst>
          </pc:spChg>
          <pc:spChg chg="add del">
            <ac:chgData name="Grote, Whit" userId="7d9e165d-1baf-4f03-9000-969dd9ae5502" providerId="ADAL" clId="{167409C7-56C7-4DD2-BD80-DEA2C19130E9}" dt="2023-03-04T17:06:56.386" v="2242"/>
            <ac:spMkLst>
              <pc:docMk/>
              <pc:sldMasterMk cId="2660129598" sldId="2147483680"/>
              <pc:sldLayoutMk cId="724572290" sldId="2147483703"/>
              <ac:spMk id="63" creationId="{00000000-0000-0000-0000-000000000000}"/>
            </ac:spMkLst>
          </pc:spChg>
          <pc:spChg chg="add del">
            <ac:chgData name="Grote, Whit" userId="7d9e165d-1baf-4f03-9000-969dd9ae5502" providerId="ADAL" clId="{167409C7-56C7-4DD2-BD80-DEA2C19130E9}" dt="2023-03-04T17:06:56.386" v="2242"/>
            <ac:spMkLst>
              <pc:docMk/>
              <pc:sldMasterMk cId="2660129598" sldId="2147483680"/>
              <pc:sldLayoutMk cId="724572290" sldId="2147483703"/>
              <ac:spMk id="66" creationId="{00000000-0000-0000-0000-000000000000}"/>
            </ac:spMkLst>
          </pc:spChg>
        </pc:sldLayoutChg>
        <pc:sldLayoutChg chg="addSp delSp">
          <pc:chgData name="Grote, Whit" userId="7d9e165d-1baf-4f03-9000-969dd9ae5502" providerId="ADAL" clId="{167409C7-56C7-4DD2-BD80-DEA2C19130E9}" dt="2023-03-04T17:06:56.386" v="2242"/>
          <pc:sldLayoutMkLst>
            <pc:docMk/>
            <pc:sldMasterMk cId="2660129598" sldId="2147483680"/>
            <pc:sldLayoutMk cId="809354234" sldId="2147483704"/>
          </pc:sldLayoutMkLst>
          <pc:spChg chg="add del">
            <ac:chgData name="Grote, Whit" userId="7d9e165d-1baf-4f03-9000-969dd9ae5502" providerId="ADAL" clId="{167409C7-56C7-4DD2-BD80-DEA2C19130E9}" dt="2023-03-04T17:06:56.386" v="2242"/>
            <ac:spMkLst>
              <pc:docMk/>
              <pc:sldMasterMk cId="2660129598" sldId="2147483680"/>
              <pc:sldLayoutMk cId="809354234" sldId="2147483704"/>
              <ac:spMk id="106" creationId="{00000000-0000-0000-0000-000000000000}"/>
            </ac:spMkLst>
          </pc:spChg>
          <pc:grpChg chg="add del">
            <ac:chgData name="Grote, Whit" userId="7d9e165d-1baf-4f03-9000-969dd9ae5502" providerId="ADAL" clId="{167409C7-56C7-4DD2-BD80-DEA2C19130E9}" dt="2023-03-04T17:06:56.386" v="2242"/>
            <ac:grpSpMkLst>
              <pc:docMk/>
              <pc:sldMasterMk cId="2660129598" sldId="2147483680"/>
              <pc:sldLayoutMk cId="809354234" sldId="2147483704"/>
              <ac:grpSpMk id="107" creationId="{00000000-0000-0000-0000-000000000000}"/>
            </ac:grpSpMkLst>
          </pc:grpChg>
        </pc:sldLayoutChg>
        <pc:sldLayoutChg chg="addSp delSp">
          <pc:chgData name="Grote, Whit" userId="7d9e165d-1baf-4f03-9000-969dd9ae5502" providerId="ADAL" clId="{167409C7-56C7-4DD2-BD80-DEA2C19130E9}" dt="2023-03-04T17:06:56.386" v="2242"/>
          <pc:sldLayoutMkLst>
            <pc:docMk/>
            <pc:sldMasterMk cId="2660129598" sldId="2147483680"/>
            <pc:sldLayoutMk cId="4150487174" sldId="2147483705"/>
          </pc:sldLayoutMkLst>
          <pc:spChg chg="add del">
            <ac:chgData name="Grote, Whit" userId="7d9e165d-1baf-4f03-9000-969dd9ae5502" providerId="ADAL" clId="{167409C7-56C7-4DD2-BD80-DEA2C19130E9}" dt="2023-03-04T17:06:56.386" v="2242"/>
            <ac:spMkLst>
              <pc:docMk/>
              <pc:sldMasterMk cId="2660129598" sldId="2147483680"/>
              <pc:sldLayoutMk cId="4150487174" sldId="2147483705"/>
              <ac:spMk id="77" creationId="{00000000-0000-0000-0000-000000000000}"/>
            </ac:spMkLst>
          </pc:spChg>
          <pc:spChg chg="add del">
            <ac:chgData name="Grote, Whit" userId="7d9e165d-1baf-4f03-9000-969dd9ae5502" providerId="ADAL" clId="{167409C7-56C7-4DD2-BD80-DEA2C19130E9}" dt="2023-03-04T17:06:56.386" v="2242"/>
            <ac:spMkLst>
              <pc:docMk/>
              <pc:sldMasterMk cId="2660129598" sldId="2147483680"/>
              <pc:sldLayoutMk cId="4150487174" sldId="2147483705"/>
              <ac:spMk id="79" creationId="{00000000-0000-0000-0000-000000000000}"/>
            </ac:spMkLst>
          </pc:spChg>
          <pc:grpChg chg="add del">
            <ac:chgData name="Grote, Whit" userId="7d9e165d-1baf-4f03-9000-969dd9ae5502" providerId="ADAL" clId="{167409C7-56C7-4DD2-BD80-DEA2C19130E9}" dt="2023-03-04T17:06:56.386" v="2242"/>
            <ac:grpSpMkLst>
              <pc:docMk/>
              <pc:sldMasterMk cId="2660129598" sldId="2147483680"/>
              <pc:sldLayoutMk cId="4150487174" sldId="2147483705"/>
              <ac:grpSpMk id="81" creationId="{00000000-0000-0000-0000-000000000000}"/>
            </ac:grpSpMkLst>
          </pc:grpChg>
        </pc:sldLayoutChg>
        <pc:sldLayoutChg chg="addSp delSp">
          <pc:chgData name="Grote, Whit" userId="7d9e165d-1baf-4f03-9000-969dd9ae5502" providerId="ADAL" clId="{167409C7-56C7-4DD2-BD80-DEA2C19130E9}" dt="2023-03-04T17:06:56.386" v="2242"/>
          <pc:sldLayoutMkLst>
            <pc:docMk/>
            <pc:sldMasterMk cId="2660129598" sldId="2147483680"/>
            <pc:sldLayoutMk cId="3815461819" sldId="2147483706"/>
          </pc:sldLayoutMkLst>
          <pc:grpChg chg="add del">
            <ac:chgData name="Grote, Whit" userId="7d9e165d-1baf-4f03-9000-969dd9ae5502" providerId="ADAL" clId="{167409C7-56C7-4DD2-BD80-DEA2C19130E9}" dt="2023-03-04T17:06:56.386" v="2242"/>
            <ac:grpSpMkLst>
              <pc:docMk/>
              <pc:sldMasterMk cId="2660129598" sldId="2147483680"/>
              <pc:sldLayoutMk cId="3815461819" sldId="2147483706"/>
              <ac:grpSpMk id="111" creationId="{00000000-0000-0000-0000-000000000000}"/>
            </ac:grpSpMkLst>
          </pc:grpChg>
        </pc:sldLayoutChg>
      </pc:sldMasterChg>
    </pc:docChg>
  </pc:docChgLst>
  <pc:docChgLst>
    <pc:chgData name="Moyo, Sifiso P" userId="S::smoyo@iu.edu::1602a101-43eb-4361-ad37-53a8e46458ad" providerId="AD" clId="Web-{1EF08663-A85D-4ABF-92CD-B5D942D41737}"/>
    <pc:docChg chg="modSld">
      <pc:chgData name="Moyo, Sifiso P" userId="S::smoyo@iu.edu::1602a101-43eb-4361-ad37-53a8e46458ad" providerId="AD" clId="Web-{1EF08663-A85D-4ABF-92CD-B5D942D41737}" dt="2023-04-10T23:04:24.650" v="71"/>
      <pc:docMkLst>
        <pc:docMk/>
      </pc:docMkLst>
      <pc:sldChg chg="addSp delSp modSp">
        <pc:chgData name="Moyo, Sifiso P" userId="S::smoyo@iu.edu::1602a101-43eb-4361-ad37-53a8e46458ad" providerId="AD" clId="Web-{1EF08663-A85D-4ABF-92CD-B5D942D41737}" dt="2023-04-10T22:57:37.062" v="45" actId="20577"/>
        <pc:sldMkLst>
          <pc:docMk/>
          <pc:sldMk cId="0" sldId="256"/>
        </pc:sldMkLst>
        <pc:spChg chg="add mod">
          <ac:chgData name="Moyo, Sifiso P" userId="S::smoyo@iu.edu::1602a101-43eb-4361-ad37-53a8e46458ad" providerId="AD" clId="Web-{1EF08663-A85D-4ABF-92CD-B5D942D41737}" dt="2023-04-10T22:57:37.062" v="45" actId="20577"/>
          <ac:spMkLst>
            <pc:docMk/>
            <pc:sldMk cId="0" sldId="256"/>
            <ac:spMk id="3" creationId="{12E63698-498C-0487-A2E0-F1154929CA99}"/>
          </ac:spMkLst>
        </pc:spChg>
        <pc:spChg chg="del">
          <ac:chgData name="Moyo, Sifiso P" userId="S::smoyo@iu.edu::1602a101-43eb-4361-ad37-53a8e46458ad" providerId="AD" clId="Web-{1EF08663-A85D-4ABF-92CD-B5D942D41737}" dt="2023-04-10T22:56:17.042" v="0"/>
          <ac:spMkLst>
            <pc:docMk/>
            <pc:sldMk cId="0" sldId="256"/>
            <ac:spMk id="125" creationId="{00000000-0000-0000-0000-000000000000}"/>
          </ac:spMkLst>
        </pc:spChg>
      </pc:sldChg>
      <pc:sldChg chg="addSp delSp modSp">
        <pc:chgData name="Moyo, Sifiso P" userId="S::smoyo@iu.edu::1602a101-43eb-4361-ad37-53a8e46458ad" providerId="AD" clId="Web-{1EF08663-A85D-4ABF-92CD-B5D942D41737}" dt="2023-04-10T23:04:24.650" v="71"/>
        <pc:sldMkLst>
          <pc:docMk/>
          <pc:sldMk cId="0" sldId="259"/>
        </pc:sldMkLst>
        <pc:picChg chg="add del mod">
          <ac:chgData name="Moyo, Sifiso P" userId="S::smoyo@iu.edu::1602a101-43eb-4361-ad37-53a8e46458ad" providerId="AD" clId="Web-{1EF08663-A85D-4ABF-92CD-B5D942D41737}" dt="2023-04-10T23:01:35.733" v="63"/>
          <ac:picMkLst>
            <pc:docMk/>
            <pc:sldMk cId="0" sldId="259"/>
            <ac:picMk id="2" creationId="{FD36B8D9-C524-379A-7676-B4C7ABFC5F43}"/>
          </ac:picMkLst>
        </pc:picChg>
        <pc:picChg chg="add del mod">
          <ac:chgData name="Moyo, Sifiso P" userId="S::smoyo@iu.edu::1602a101-43eb-4361-ad37-53a8e46458ad" providerId="AD" clId="Web-{1EF08663-A85D-4ABF-92CD-B5D942D41737}" dt="2023-04-10T23:04:24.650" v="71"/>
          <ac:picMkLst>
            <pc:docMk/>
            <pc:sldMk cId="0" sldId="259"/>
            <ac:picMk id="3" creationId="{EBA73E3A-CD15-0B1B-9A5B-15D97BB4D76D}"/>
          </ac:picMkLst>
        </pc:picChg>
        <pc:picChg chg="del mod">
          <ac:chgData name="Moyo, Sifiso P" userId="S::smoyo@iu.edu::1602a101-43eb-4361-ad37-53a8e46458ad" providerId="AD" clId="Web-{1EF08663-A85D-4ABF-92CD-B5D942D41737}" dt="2023-04-10T23:00:13.713" v="47"/>
          <ac:picMkLst>
            <pc:docMk/>
            <pc:sldMk cId="0" sldId="259"/>
            <ac:picMk id="147" creationId="{00000000-0000-0000-0000-000000000000}"/>
          </ac:picMkLst>
        </pc:picChg>
      </pc:sldChg>
    </pc:docChg>
  </pc:docChgLst>
  <pc:docChgLst>
    <pc:chgData name="De La Rosa, Christian" userId="S::delaroch@iu.edu::d44ae010-b6fa-47d2-96ea-caf52f6ca951" providerId="AD" clId="Web-{CAC637A3-16A6-41DB-BFE2-A54DE415E817}"/>
    <pc:docChg chg="modSld sldOrd">
      <pc:chgData name="De La Rosa, Christian" userId="S::delaroch@iu.edu::d44ae010-b6fa-47d2-96ea-caf52f6ca951" providerId="AD" clId="Web-{CAC637A3-16A6-41DB-BFE2-A54DE415E817}" dt="2023-04-24T23:37:33.585" v="2"/>
      <pc:docMkLst>
        <pc:docMk/>
      </pc:docMkLst>
      <pc:sldChg chg="modSp">
        <pc:chgData name="De La Rosa, Christian" userId="S::delaroch@iu.edu::d44ae010-b6fa-47d2-96ea-caf52f6ca951" providerId="AD" clId="Web-{CAC637A3-16A6-41DB-BFE2-A54DE415E817}" dt="2023-04-24T23:35:40.878" v="0" actId="14100"/>
        <pc:sldMkLst>
          <pc:docMk/>
          <pc:sldMk cId="478340948" sldId="363"/>
        </pc:sldMkLst>
        <pc:picChg chg="mod">
          <ac:chgData name="De La Rosa, Christian" userId="S::delaroch@iu.edu::d44ae010-b6fa-47d2-96ea-caf52f6ca951" providerId="AD" clId="Web-{CAC637A3-16A6-41DB-BFE2-A54DE415E817}" dt="2023-04-24T23:35:40.878" v="0" actId="14100"/>
          <ac:picMkLst>
            <pc:docMk/>
            <pc:sldMk cId="478340948" sldId="363"/>
            <ac:picMk id="7" creationId="{CF0F191C-CFCF-3716-1768-BE0CC3810EF8}"/>
          </ac:picMkLst>
        </pc:picChg>
      </pc:sldChg>
      <pc:sldChg chg="ord">
        <pc:chgData name="De La Rosa, Christian" userId="S::delaroch@iu.edu::d44ae010-b6fa-47d2-96ea-caf52f6ca951" providerId="AD" clId="Web-{CAC637A3-16A6-41DB-BFE2-A54DE415E817}" dt="2023-04-24T23:37:33.585" v="2"/>
        <pc:sldMkLst>
          <pc:docMk/>
          <pc:sldMk cId="3686067030" sldId="382"/>
        </pc:sldMkLst>
      </pc:sldChg>
    </pc:docChg>
  </pc:docChgLst>
  <pc:docChgLst>
    <pc:chgData name="De La Rosa, Christian" userId="S::delaroch@iu.edu::d44ae010-b6fa-47d2-96ea-caf52f6ca951" providerId="AD" clId="Web-{4EE4D41F-A828-4F3C-9BD5-19592C23C922}"/>
    <pc:docChg chg="delSld">
      <pc:chgData name="De La Rosa, Christian" userId="S::delaroch@iu.edu::d44ae010-b6fa-47d2-96ea-caf52f6ca951" providerId="AD" clId="Web-{4EE4D41F-A828-4F3C-9BD5-19592C23C922}" dt="2023-03-26T19:18:52.252" v="0"/>
      <pc:docMkLst>
        <pc:docMk/>
      </pc:docMkLst>
      <pc:sldChg chg="del">
        <pc:chgData name="De La Rosa, Christian" userId="S::delaroch@iu.edu::d44ae010-b6fa-47d2-96ea-caf52f6ca951" providerId="AD" clId="Web-{4EE4D41F-A828-4F3C-9BD5-19592C23C922}" dt="2023-03-26T19:18:52.252" v="0"/>
        <pc:sldMkLst>
          <pc:docMk/>
          <pc:sldMk cId="1443862994" sldId="380"/>
        </pc:sldMkLst>
      </pc:sldChg>
    </pc:docChg>
  </pc:docChgLst>
  <pc:docChgLst>
    <pc:chgData name="Moyo, Sifiso P" userId="1602a101-43eb-4361-ad37-53a8e46458ad" providerId="ADAL" clId="{86ABC05D-CFA0-4C4D-A46B-4B74DDD100EF}"/>
    <pc:docChg chg="undo custSel addSld delSld modSld sldOrd">
      <pc:chgData name="Moyo, Sifiso P" userId="1602a101-43eb-4361-ad37-53a8e46458ad" providerId="ADAL" clId="{86ABC05D-CFA0-4C4D-A46B-4B74DDD100EF}" dt="2023-04-26T00:47:08.196" v="1375" actId="20577"/>
      <pc:docMkLst>
        <pc:docMk/>
      </pc:docMkLst>
      <pc:sldChg chg="del">
        <pc:chgData name="Moyo, Sifiso P" userId="1602a101-43eb-4361-ad37-53a8e46458ad" providerId="ADAL" clId="{86ABC05D-CFA0-4C4D-A46B-4B74DDD100EF}" dt="2023-04-26T00:13:01.473" v="994" actId="47"/>
        <pc:sldMkLst>
          <pc:docMk/>
          <pc:sldMk cId="0" sldId="258"/>
        </pc:sldMkLst>
      </pc:sldChg>
      <pc:sldChg chg="addSp modSp del mod">
        <pc:chgData name="Moyo, Sifiso P" userId="1602a101-43eb-4361-ad37-53a8e46458ad" providerId="ADAL" clId="{86ABC05D-CFA0-4C4D-A46B-4B74DDD100EF}" dt="2023-04-26T00:12:14.926" v="989" actId="47"/>
        <pc:sldMkLst>
          <pc:docMk/>
          <pc:sldMk cId="0" sldId="259"/>
        </pc:sldMkLst>
        <pc:spChg chg="mod">
          <ac:chgData name="Moyo, Sifiso P" userId="1602a101-43eb-4361-ad37-53a8e46458ad" providerId="ADAL" clId="{86ABC05D-CFA0-4C4D-A46B-4B74DDD100EF}" dt="2023-04-10T23:12:47.774" v="61" actId="20577"/>
          <ac:spMkLst>
            <pc:docMk/>
            <pc:sldMk cId="0" sldId="259"/>
            <ac:spMk id="153" creationId="{5275C893-7045-2A46-C9BA-FACDEB382330}"/>
          </ac:spMkLst>
        </pc:spChg>
        <pc:graphicFrameChg chg="add mod">
          <ac:chgData name="Moyo, Sifiso P" userId="1602a101-43eb-4361-ad37-53a8e46458ad" providerId="ADAL" clId="{86ABC05D-CFA0-4C4D-A46B-4B74DDD100EF}" dt="2023-04-10T23:12:11.757" v="24" actId="14100"/>
          <ac:graphicFrameMkLst>
            <pc:docMk/>
            <pc:sldMk cId="0" sldId="259"/>
            <ac:graphicFrameMk id="2" creationId="{28485962-4327-4BB2-9846-472B91EB4A20}"/>
          </ac:graphicFrameMkLst>
        </pc:graphicFrameChg>
      </pc:sldChg>
      <pc:sldChg chg="del">
        <pc:chgData name="Moyo, Sifiso P" userId="1602a101-43eb-4361-ad37-53a8e46458ad" providerId="ADAL" clId="{86ABC05D-CFA0-4C4D-A46B-4B74DDD100EF}" dt="2023-04-26T00:13:08.678" v="1001" actId="47"/>
        <pc:sldMkLst>
          <pc:docMk/>
          <pc:sldMk cId="0" sldId="260"/>
        </pc:sldMkLst>
      </pc:sldChg>
      <pc:sldChg chg="add del">
        <pc:chgData name="Moyo, Sifiso P" userId="1602a101-43eb-4361-ad37-53a8e46458ad" providerId="ADAL" clId="{86ABC05D-CFA0-4C4D-A46B-4B74DDD100EF}" dt="2023-04-26T00:13:21.713" v="1009" actId="47"/>
        <pc:sldMkLst>
          <pc:docMk/>
          <pc:sldMk cId="0" sldId="261"/>
        </pc:sldMkLst>
      </pc:sldChg>
      <pc:sldChg chg="addSp delSp modSp del mod">
        <pc:chgData name="Moyo, Sifiso P" userId="1602a101-43eb-4361-ad37-53a8e46458ad" providerId="ADAL" clId="{86ABC05D-CFA0-4C4D-A46B-4B74DDD100EF}" dt="2023-04-26T00:13:12.885" v="1004" actId="47"/>
        <pc:sldMkLst>
          <pc:docMk/>
          <pc:sldMk cId="0" sldId="262"/>
        </pc:sldMkLst>
        <pc:spChg chg="add del mod">
          <ac:chgData name="Moyo, Sifiso P" userId="1602a101-43eb-4361-ad37-53a8e46458ad" providerId="ADAL" clId="{86ABC05D-CFA0-4C4D-A46B-4B74DDD100EF}" dt="2023-04-18T00:58:38.124" v="877" actId="478"/>
          <ac:spMkLst>
            <pc:docMk/>
            <pc:sldMk cId="0" sldId="262"/>
            <ac:spMk id="4" creationId="{19B8A64F-58CB-4E49-AAF5-24120FD805DC}"/>
          </ac:spMkLst>
        </pc:spChg>
        <pc:spChg chg="del mod">
          <ac:chgData name="Moyo, Sifiso P" userId="1602a101-43eb-4361-ad37-53a8e46458ad" providerId="ADAL" clId="{86ABC05D-CFA0-4C4D-A46B-4B74DDD100EF}" dt="2023-04-18T00:58:32.353" v="876" actId="478"/>
          <ac:spMkLst>
            <pc:docMk/>
            <pc:sldMk cId="0" sldId="262"/>
            <ac:spMk id="167" creationId="{00000000-0000-0000-0000-000000000000}"/>
          </ac:spMkLst>
        </pc:spChg>
        <pc:picChg chg="add del mod">
          <ac:chgData name="Moyo, Sifiso P" userId="1602a101-43eb-4361-ad37-53a8e46458ad" providerId="ADAL" clId="{86ABC05D-CFA0-4C4D-A46B-4B74DDD100EF}" dt="2023-04-21T22:38:52.044" v="944" actId="22"/>
          <ac:picMkLst>
            <pc:docMk/>
            <pc:sldMk cId="0" sldId="262"/>
            <ac:picMk id="3" creationId="{20087AA3-0409-44EB-94E5-7D36063CFCB4}"/>
          </ac:picMkLst>
        </pc:picChg>
        <pc:picChg chg="add mod">
          <ac:chgData name="Moyo, Sifiso P" userId="1602a101-43eb-4361-ad37-53a8e46458ad" providerId="ADAL" clId="{86ABC05D-CFA0-4C4D-A46B-4B74DDD100EF}" dt="2023-04-21T23:24:41.252" v="988" actId="1440"/>
          <ac:picMkLst>
            <pc:docMk/>
            <pc:sldMk cId="0" sldId="262"/>
            <ac:picMk id="3" creationId="{257A41F1-F9E7-4696-A032-7C99A3DAD6AB}"/>
          </ac:picMkLst>
        </pc:picChg>
        <pc:picChg chg="del">
          <ac:chgData name="Moyo, Sifiso P" userId="1602a101-43eb-4361-ad37-53a8e46458ad" providerId="ADAL" clId="{86ABC05D-CFA0-4C4D-A46B-4B74DDD100EF}" dt="2023-04-18T00:58:26.145" v="874" actId="478"/>
          <ac:picMkLst>
            <pc:docMk/>
            <pc:sldMk cId="0" sldId="262"/>
            <ac:picMk id="3" creationId="{B7ADE2D5-7943-9A37-E441-C9881FC9FD24}"/>
          </ac:picMkLst>
        </pc:picChg>
        <pc:picChg chg="add del mod">
          <ac:chgData name="Moyo, Sifiso P" userId="1602a101-43eb-4361-ad37-53a8e46458ad" providerId="ADAL" clId="{86ABC05D-CFA0-4C4D-A46B-4B74DDD100EF}" dt="2023-04-21T22:11:28.098" v="902" actId="478"/>
          <ac:picMkLst>
            <pc:docMk/>
            <pc:sldMk cId="0" sldId="262"/>
            <ac:picMk id="7" creationId="{6D7D97DA-8917-49EF-AE94-CF3710D22A2E}"/>
          </ac:picMkLst>
        </pc:picChg>
      </pc:sldChg>
      <pc:sldChg chg="add del">
        <pc:chgData name="Moyo, Sifiso P" userId="1602a101-43eb-4361-ad37-53a8e46458ad" providerId="ADAL" clId="{86ABC05D-CFA0-4C4D-A46B-4B74DDD100EF}" dt="2023-04-26T00:13:24.090" v="1010" actId="47"/>
        <pc:sldMkLst>
          <pc:docMk/>
          <pc:sldMk cId="0" sldId="263"/>
        </pc:sldMkLst>
      </pc:sldChg>
      <pc:sldChg chg="del">
        <pc:chgData name="Moyo, Sifiso P" userId="1602a101-43eb-4361-ad37-53a8e46458ad" providerId="ADAL" clId="{86ABC05D-CFA0-4C4D-A46B-4B74DDD100EF}" dt="2023-04-26T00:13:25.855" v="1011" actId="47"/>
        <pc:sldMkLst>
          <pc:docMk/>
          <pc:sldMk cId="0" sldId="264"/>
        </pc:sldMkLst>
      </pc:sldChg>
      <pc:sldChg chg="del">
        <pc:chgData name="Moyo, Sifiso P" userId="1602a101-43eb-4361-ad37-53a8e46458ad" providerId="ADAL" clId="{86ABC05D-CFA0-4C4D-A46B-4B74DDD100EF}" dt="2023-04-26T00:13:30.292" v="1017" actId="47"/>
        <pc:sldMkLst>
          <pc:docMk/>
          <pc:sldMk cId="0" sldId="267"/>
        </pc:sldMkLst>
      </pc:sldChg>
      <pc:sldChg chg="addSp delSp modSp del mod">
        <pc:chgData name="Moyo, Sifiso P" userId="1602a101-43eb-4361-ad37-53a8e46458ad" providerId="ADAL" clId="{86ABC05D-CFA0-4C4D-A46B-4B74DDD100EF}" dt="2023-04-26T00:13:30.858" v="1018" actId="47"/>
        <pc:sldMkLst>
          <pc:docMk/>
          <pc:sldMk cId="0" sldId="268"/>
        </pc:sldMkLst>
        <pc:spChg chg="add del mod">
          <ac:chgData name="Moyo, Sifiso P" userId="1602a101-43eb-4361-ad37-53a8e46458ad" providerId="ADAL" clId="{86ABC05D-CFA0-4C4D-A46B-4B74DDD100EF}" dt="2023-04-18T00:15:46.234" v="829" actId="478"/>
          <ac:spMkLst>
            <pc:docMk/>
            <pc:sldMk cId="0" sldId="268"/>
            <ac:spMk id="9" creationId="{8A3D87FB-02B2-4D30-B8BC-BA57021D22B8}"/>
          </ac:spMkLst>
        </pc:spChg>
        <pc:spChg chg="del mod">
          <ac:chgData name="Moyo, Sifiso P" userId="1602a101-43eb-4361-ad37-53a8e46458ad" providerId="ADAL" clId="{86ABC05D-CFA0-4C4D-A46B-4B74DDD100EF}" dt="2023-04-18T00:15:39.989" v="828" actId="478"/>
          <ac:spMkLst>
            <pc:docMk/>
            <pc:sldMk cId="0" sldId="268"/>
            <ac:spMk id="210" creationId="{00000000-0000-0000-0000-000000000000}"/>
          </ac:spMkLst>
        </pc:spChg>
        <pc:picChg chg="del">
          <ac:chgData name="Moyo, Sifiso P" userId="1602a101-43eb-4361-ad37-53a8e46458ad" providerId="ADAL" clId="{86ABC05D-CFA0-4C4D-A46B-4B74DDD100EF}" dt="2023-04-18T00:15:21.394" v="822" actId="478"/>
          <ac:picMkLst>
            <pc:docMk/>
            <pc:sldMk cId="0" sldId="268"/>
            <ac:picMk id="3" creationId="{CCF07F99-36CC-4037-159A-9B458DA8BC16}"/>
          </ac:picMkLst>
        </pc:picChg>
        <pc:picChg chg="add del mod">
          <ac:chgData name="Moyo, Sifiso P" userId="1602a101-43eb-4361-ad37-53a8e46458ad" providerId="ADAL" clId="{86ABC05D-CFA0-4C4D-A46B-4B74DDD100EF}" dt="2023-04-18T00:15:16.748" v="821" actId="478"/>
          <ac:picMkLst>
            <pc:docMk/>
            <pc:sldMk cId="0" sldId="268"/>
            <ac:picMk id="4" creationId="{5CCDFCFC-9289-4DAA-AF32-02E72E1AC878}"/>
          </ac:picMkLst>
        </pc:picChg>
        <pc:picChg chg="add mod">
          <ac:chgData name="Moyo, Sifiso P" userId="1602a101-43eb-4361-ad37-53a8e46458ad" providerId="ADAL" clId="{86ABC05D-CFA0-4C4D-A46B-4B74DDD100EF}" dt="2023-04-18T00:16:11.697" v="834" actId="14100"/>
          <ac:picMkLst>
            <pc:docMk/>
            <pc:sldMk cId="0" sldId="268"/>
            <ac:picMk id="6" creationId="{EABB8A7D-CD47-4FAD-930B-F3A765BC9826}"/>
          </ac:picMkLst>
        </pc:picChg>
      </pc:sldChg>
      <pc:sldChg chg="addSp delSp modSp add del mod">
        <pc:chgData name="Moyo, Sifiso P" userId="1602a101-43eb-4361-ad37-53a8e46458ad" providerId="ADAL" clId="{86ABC05D-CFA0-4C4D-A46B-4B74DDD100EF}" dt="2023-04-26T00:14:34.892" v="1031" actId="47"/>
        <pc:sldMkLst>
          <pc:docMk/>
          <pc:sldMk cId="0" sldId="269"/>
        </pc:sldMkLst>
        <pc:spChg chg="mod">
          <ac:chgData name="Moyo, Sifiso P" userId="1602a101-43eb-4361-ad37-53a8e46458ad" providerId="ADAL" clId="{86ABC05D-CFA0-4C4D-A46B-4B74DDD100EF}" dt="2023-04-18T00:21:20.139" v="850" actId="1076"/>
          <ac:spMkLst>
            <pc:docMk/>
            <pc:sldMk cId="0" sldId="269"/>
            <ac:spMk id="218" creationId="{00000000-0000-0000-0000-000000000000}"/>
          </ac:spMkLst>
        </pc:spChg>
        <pc:picChg chg="add del">
          <ac:chgData name="Moyo, Sifiso P" userId="1602a101-43eb-4361-ad37-53a8e46458ad" providerId="ADAL" clId="{86ABC05D-CFA0-4C4D-A46B-4B74DDD100EF}" dt="2023-04-18T00:20:50.122" v="845" actId="478"/>
          <ac:picMkLst>
            <pc:docMk/>
            <pc:sldMk cId="0" sldId="269"/>
            <ac:picMk id="2" creationId="{D6CA025F-0779-B817-49D3-C71D19197FFB}"/>
          </ac:picMkLst>
        </pc:picChg>
        <pc:picChg chg="add del mod">
          <ac:chgData name="Moyo, Sifiso P" userId="1602a101-43eb-4361-ad37-53a8e46458ad" providerId="ADAL" clId="{86ABC05D-CFA0-4C4D-A46B-4B74DDD100EF}" dt="2023-04-18T00:19:24.034" v="843" actId="22"/>
          <ac:picMkLst>
            <pc:docMk/>
            <pc:sldMk cId="0" sldId="269"/>
            <ac:picMk id="4" creationId="{29F1BDCD-1126-4C6F-8D1F-375DAE05142B}"/>
          </ac:picMkLst>
        </pc:picChg>
        <pc:picChg chg="add mod">
          <ac:chgData name="Moyo, Sifiso P" userId="1602a101-43eb-4361-ad37-53a8e46458ad" providerId="ADAL" clId="{86ABC05D-CFA0-4C4D-A46B-4B74DDD100EF}" dt="2023-04-18T00:21:10.447" v="849" actId="14100"/>
          <ac:picMkLst>
            <pc:docMk/>
            <pc:sldMk cId="0" sldId="269"/>
            <ac:picMk id="6" creationId="{2A8BE80B-6A13-4C29-B2D3-C89FD6AADD4D}"/>
          </ac:picMkLst>
        </pc:picChg>
      </pc:sldChg>
      <pc:sldChg chg="add del">
        <pc:chgData name="Moyo, Sifiso P" userId="1602a101-43eb-4361-ad37-53a8e46458ad" providerId="ADAL" clId="{86ABC05D-CFA0-4C4D-A46B-4B74DDD100EF}" dt="2023-04-26T00:14:35.374" v="1032" actId="47"/>
        <pc:sldMkLst>
          <pc:docMk/>
          <pc:sldMk cId="0" sldId="270"/>
        </pc:sldMkLst>
      </pc:sldChg>
      <pc:sldChg chg="addSp delSp modSp del mod">
        <pc:chgData name="Moyo, Sifiso P" userId="1602a101-43eb-4361-ad37-53a8e46458ad" providerId="ADAL" clId="{86ABC05D-CFA0-4C4D-A46B-4B74DDD100EF}" dt="2023-04-26T00:13:03.727" v="996" actId="47"/>
        <pc:sldMkLst>
          <pc:docMk/>
          <pc:sldMk cId="0" sldId="272"/>
        </pc:sldMkLst>
        <pc:spChg chg="add mod">
          <ac:chgData name="Moyo, Sifiso P" userId="1602a101-43eb-4361-ad37-53a8e46458ad" providerId="ADAL" clId="{86ABC05D-CFA0-4C4D-A46B-4B74DDD100EF}" dt="2023-04-11T00:09:31.202" v="714" actId="1076"/>
          <ac:spMkLst>
            <pc:docMk/>
            <pc:sldMk cId="0" sldId="272"/>
            <ac:spMk id="12" creationId="{9BCD23D4-F2AE-4EC2-A785-6EB58FDB6198}"/>
          </ac:spMkLst>
        </pc:spChg>
        <pc:spChg chg="add mod">
          <ac:chgData name="Moyo, Sifiso P" userId="1602a101-43eb-4361-ad37-53a8e46458ad" providerId="ADAL" clId="{86ABC05D-CFA0-4C4D-A46B-4B74DDD100EF}" dt="2023-04-11T00:11:01.187" v="727" actId="1076"/>
          <ac:spMkLst>
            <pc:docMk/>
            <pc:sldMk cId="0" sldId="272"/>
            <ac:spMk id="17" creationId="{924CE5C2-BFD4-41B9-B836-5606AA377990}"/>
          </ac:spMkLst>
        </pc:spChg>
        <pc:spChg chg="add mod">
          <ac:chgData name="Moyo, Sifiso P" userId="1602a101-43eb-4361-ad37-53a8e46458ad" providerId="ADAL" clId="{86ABC05D-CFA0-4C4D-A46B-4B74DDD100EF}" dt="2023-04-11T00:12:57.228" v="756" actId="207"/>
          <ac:spMkLst>
            <pc:docMk/>
            <pc:sldMk cId="0" sldId="272"/>
            <ac:spMk id="21" creationId="{0BAB7E27-3546-4796-BC57-9E40477CE577}"/>
          </ac:spMkLst>
        </pc:spChg>
        <pc:spChg chg="mod">
          <ac:chgData name="Moyo, Sifiso P" userId="1602a101-43eb-4361-ad37-53a8e46458ad" providerId="ADAL" clId="{86ABC05D-CFA0-4C4D-A46B-4B74DDD100EF}" dt="2023-04-11T00:07:29.916" v="705" actId="20577"/>
          <ac:spMkLst>
            <pc:docMk/>
            <pc:sldMk cId="0" sldId="272"/>
            <ac:spMk id="240" creationId="{00000000-0000-0000-0000-000000000000}"/>
          </ac:spMkLst>
        </pc:spChg>
        <pc:picChg chg="mod">
          <ac:chgData name="Moyo, Sifiso P" userId="1602a101-43eb-4361-ad37-53a8e46458ad" providerId="ADAL" clId="{86ABC05D-CFA0-4C4D-A46B-4B74DDD100EF}" dt="2023-04-11T00:12:07.193" v="752" actId="1076"/>
          <ac:picMkLst>
            <pc:docMk/>
            <pc:sldMk cId="0" sldId="272"/>
            <ac:picMk id="243" creationId="{00000000-0000-0000-0000-000000000000}"/>
          </ac:picMkLst>
        </pc:picChg>
        <pc:cxnChg chg="add mod">
          <ac:chgData name="Moyo, Sifiso P" userId="1602a101-43eb-4361-ad37-53a8e46458ad" providerId="ADAL" clId="{86ABC05D-CFA0-4C4D-A46B-4B74DDD100EF}" dt="2023-04-11T00:09:42.345" v="716" actId="692"/>
          <ac:cxnSpMkLst>
            <pc:docMk/>
            <pc:sldMk cId="0" sldId="272"/>
            <ac:cxnSpMk id="13" creationId="{E7C4B8EA-7C49-47EA-90E7-EEA4503F38A5}"/>
          </ac:cxnSpMkLst>
        </pc:cxnChg>
        <pc:cxnChg chg="add del mod">
          <ac:chgData name="Moyo, Sifiso P" userId="1602a101-43eb-4361-ad37-53a8e46458ad" providerId="ADAL" clId="{86ABC05D-CFA0-4C4D-A46B-4B74DDD100EF}" dt="2023-04-11T00:09:55.252" v="718" actId="478"/>
          <ac:cxnSpMkLst>
            <pc:docMk/>
            <pc:sldMk cId="0" sldId="272"/>
            <ac:cxnSpMk id="15" creationId="{2AB9479B-456B-472C-BE64-E9BF9C7FA06F}"/>
          </ac:cxnSpMkLst>
        </pc:cxnChg>
        <pc:cxnChg chg="add del mod">
          <ac:chgData name="Moyo, Sifiso P" userId="1602a101-43eb-4361-ad37-53a8e46458ad" providerId="ADAL" clId="{86ABC05D-CFA0-4C4D-A46B-4B74DDD100EF}" dt="2023-04-11T00:10:03.439" v="720" actId="478"/>
          <ac:cxnSpMkLst>
            <pc:docMk/>
            <pc:sldMk cId="0" sldId="272"/>
            <ac:cxnSpMk id="16" creationId="{1D634F65-3EE4-4F50-AAD5-36C0F505696D}"/>
          </ac:cxnSpMkLst>
        </pc:cxnChg>
        <pc:cxnChg chg="add mod">
          <ac:chgData name="Moyo, Sifiso P" userId="1602a101-43eb-4361-ad37-53a8e46458ad" providerId="ADAL" clId="{86ABC05D-CFA0-4C4D-A46B-4B74DDD100EF}" dt="2023-04-11T00:11:32.328" v="733" actId="1076"/>
          <ac:cxnSpMkLst>
            <pc:docMk/>
            <pc:sldMk cId="0" sldId="272"/>
            <ac:cxnSpMk id="18" creationId="{4C2C21EF-5A9D-4FF5-820D-B20E7F87464D}"/>
          </ac:cxnSpMkLst>
        </pc:cxnChg>
      </pc:sldChg>
      <pc:sldChg chg="delSp modSp add del mod setBg">
        <pc:chgData name="Moyo, Sifiso P" userId="1602a101-43eb-4361-ad37-53a8e46458ad" providerId="ADAL" clId="{86ABC05D-CFA0-4C4D-A46B-4B74DDD100EF}" dt="2023-04-26T00:12:14.933" v="990" actId="47"/>
        <pc:sldMkLst>
          <pc:docMk/>
          <pc:sldMk cId="0" sldId="276"/>
        </pc:sldMkLst>
        <pc:spChg chg="mod">
          <ac:chgData name="Moyo, Sifiso P" userId="1602a101-43eb-4361-ad37-53a8e46458ad" providerId="ADAL" clId="{86ABC05D-CFA0-4C4D-A46B-4B74DDD100EF}" dt="2023-04-10T23:58:06.030" v="675" actId="207"/>
          <ac:spMkLst>
            <pc:docMk/>
            <pc:sldMk cId="0" sldId="276"/>
            <ac:spMk id="709"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10"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12"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13" creationId="{00000000-0000-0000-0000-000000000000}"/>
          </ac:spMkLst>
        </pc:spChg>
        <pc:spChg chg="mod">
          <ac:chgData name="Moyo, Sifiso P" userId="1602a101-43eb-4361-ad37-53a8e46458ad" providerId="ADAL" clId="{86ABC05D-CFA0-4C4D-A46B-4B74DDD100EF}" dt="2023-04-10T23:58:05.522" v="673" actId="207"/>
          <ac:spMkLst>
            <pc:docMk/>
            <pc:sldMk cId="0" sldId="276"/>
            <ac:spMk id="714" creationId="{00000000-0000-0000-0000-000000000000}"/>
          </ac:spMkLst>
        </pc:spChg>
        <pc:spChg chg="mod">
          <ac:chgData name="Moyo, Sifiso P" userId="1602a101-43eb-4361-ad37-53a8e46458ad" providerId="ADAL" clId="{86ABC05D-CFA0-4C4D-A46B-4B74DDD100EF}" dt="2023-04-10T23:58:06.476" v="677" actId="20577"/>
          <ac:spMkLst>
            <pc:docMk/>
            <pc:sldMk cId="0" sldId="276"/>
            <ac:spMk id="715"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17"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18" creationId="{00000000-0000-0000-0000-000000000000}"/>
          </ac:spMkLst>
        </pc:spChg>
        <pc:spChg chg="del mod">
          <ac:chgData name="Moyo, Sifiso P" userId="1602a101-43eb-4361-ad37-53a8e46458ad" providerId="ADAL" clId="{86ABC05D-CFA0-4C4D-A46B-4B74DDD100EF}" dt="2023-04-10T23:52:11.138" v="621" actId="478"/>
          <ac:spMkLst>
            <pc:docMk/>
            <pc:sldMk cId="0" sldId="276"/>
            <ac:spMk id="719"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20"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22"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23"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24"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25"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27"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28" creationId="{00000000-0000-0000-0000-000000000000}"/>
          </ac:spMkLst>
        </pc:spChg>
        <pc:spChg chg="del mod">
          <ac:chgData name="Moyo, Sifiso P" userId="1602a101-43eb-4361-ad37-53a8e46458ad" providerId="ADAL" clId="{86ABC05D-CFA0-4C4D-A46B-4B74DDD100EF}" dt="2023-04-10T23:51:44.467" v="614" actId="478"/>
          <ac:spMkLst>
            <pc:docMk/>
            <pc:sldMk cId="0" sldId="276"/>
            <ac:spMk id="729"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30"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31" creationId="{00000000-0000-0000-0000-000000000000}"/>
          </ac:spMkLst>
        </pc:spChg>
        <pc:spChg chg="mod">
          <ac:chgData name="Moyo, Sifiso P" userId="1602a101-43eb-4361-ad37-53a8e46458ad" providerId="ADAL" clId="{86ABC05D-CFA0-4C4D-A46B-4B74DDD100EF}" dt="2023-04-10T23:58:03.193" v="666" actId="207"/>
          <ac:spMkLst>
            <pc:docMk/>
            <pc:sldMk cId="0" sldId="276"/>
            <ac:spMk id="732" creationId="{00000000-0000-0000-0000-000000000000}"/>
          </ac:spMkLst>
        </pc:spChg>
        <pc:grpChg chg="mod">
          <ac:chgData name="Moyo, Sifiso P" userId="1602a101-43eb-4361-ad37-53a8e46458ad" providerId="ADAL" clId="{86ABC05D-CFA0-4C4D-A46B-4B74DDD100EF}" dt="2023-04-10T23:58:03.193" v="666" actId="207"/>
          <ac:grpSpMkLst>
            <pc:docMk/>
            <pc:sldMk cId="0" sldId="276"/>
            <ac:grpSpMk id="711" creationId="{00000000-0000-0000-0000-000000000000}"/>
          </ac:grpSpMkLst>
        </pc:grpChg>
        <pc:grpChg chg="mod">
          <ac:chgData name="Moyo, Sifiso P" userId="1602a101-43eb-4361-ad37-53a8e46458ad" providerId="ADAL" clId="{86ABC05D-CFA0-4C4D-A46B-4B74DDD100EF}" dt="2023-04-10T23:58:03.193" v="666" actId="207"/>
          <ac:grpSpMkLst>
            <pc:docMk/>
            <pc:sldMk cId="0" sldId="276"/>
            <ac:grpSpMk id="716" creationId="{00000000-0000-0000-0000-000000000000}"/>
          </ac:grpSpMkLst>
        </pc:grpChg>
        <pc:grpChg chg="mod">
          <ac:chgData name="Moyo, Sifiso P" userId="1602a101-43eb-4361-ad37-53a8e46458ad" providerId="ADAL" clId="{86ABC05D-CFA0-4C4D-A46B-4B74DDD100EF}" dt="2023-04-10T23:58:03.193" v="666" actId="207"/>
          <ac:grpSpMkLst>
            <pc:docMk/>
            <pc:sldMk cId="0" sldId="276"/>
            <ac:grpSpMk id="721" creationId="{00000000-0000-0000-0000-000000000000}"/>
          </ac:grpSpMkLst>
        </pc:grpChg>
        <pc:grpChg chg="mod">
          <ac:chgData name="Moyo, Sifiso P" userId="1602a101-43eb-4361-ad37-53a8e46458ad" providerId="ADAL" clId="{86ABC05D-CFA0-4C4D-A46B-4B74DDD100EF}" dt="2023-04-10T23:58:03.193" v="666" actId="207"/>
          <ac:grpSpMkLst>
            <pc:docMk/>
            <pc:sldMk cId="0" sldId="276"/>
            <ac:grpSpMk id="726" creationId="{00000000-0000-0000-0000-000000000000}"/>
          </ac:grpSpMkLst>
        </pc:grpChg>
      </pc:sldChg>
      <pc:sldChg chg="add">
        <pc:chgData name="Moyo, Sifiso P" userId="1602a101-43eb-4361-ad37-53a8e46458ad" providerId="ADAL" clId="{86ABC05D-CFA0-4C4D-A46B-4B74DDD100EF}" dt="2023-04-26T00:26:59.086" v="1276"/>
        <pc:sldMkLst>
          <pc:docMk/>
          <pc:sldMk cId="318129113" sldId="351"/>
        </pc:sldMkLst>
      </pc:sldChg>
      <pc:sldChg chg="add del">
        <pc:chgData name="Moyo, Sifiso P" userId="1602a101-43eb-4361-ad37-53a8e46458ad" providerId="ADAL" clId="{86ABC05D-CFA0-4C4D-A46B-4B74DDD100EF}" dt="2023-04-26T00:26:37.567" v="1275" actId="47"/>
        <pc:sldMkLst>
          <pc:docMk/>
          <pc:sldMk cId="3672692075" sldId="353"/>
        </pc:sldMkLst>
      </pc:sldChg>
      <pc:sldChg chg="del">
        <pc:chgData name="Moyo, Sifiso P" userId="1602a101-43eb-4361-ad37-53a8e46458ad" providerId="ADAL" clId="{86ABC05D-CFA0-4C4D-A46B-4B74DDD100EF}" dt="2023-04-26T00:13:28.979" v="1015" actId="47"/>
        <pc:sldMkLst>
          <pc:docMk/>
          <pc:sldMk cId="1633162694" sldId="357"/>
        </pc:sldMkLst>
      </pc:sldChg>
      <pc:sldChg chg="addSp delSp modSp del mod modClrScheme chgLayout">
        <pc:chgData name="Moyo, Sifiso P" userId="1602a101-43eb-4361-ad37-53a8e46458ad" providerId="ADAL" clId="{86ABC05D-CFA0-4C4D-A46B-4B74DDD100EF}" dt="2023-04-26T00:13:28.342" v="1014" actId="47"/>
        <pc:sldMkLst>
          <pc:docMk/>
          <pc:sldMk cId="2493711256" sldId="359"/>
        </pc:sldMkLst>
        <pc:spChg chg="add del mod">
          <ac:chgData name="Moyo, Sifiso P" userId="1602a101-43eb-4361-ad37-53a8e46458ad" providerId="ADAL" clId="{86ABC05D-CFA0-4C4D-A46B-4B74DDD100EF}" dt="2023-04-21T22:59:28.961" v="964" actId="478"/>
          <ac:spMkLst>
            <pc:docMk/>
            <pc:sldMk cId="2493711256" sldId="359"/>
            <ac:spMk id="2" creationId="{9F039076-2484-1EB0-0432-5254FA6F03EC}"/>
          </ac:spMkLst>
        </pc:spChg>
        <pc:spChg chg="add del mod">
          <ac:chgData name="Moyo, Sifiso P" userId="1602a101-43eb-4361-ad37-53a8e46458ad" providerId="ADAL" clId="{86ABC05D-CFA0-4C4D-A46B-4B74DDD100EF}" dt="2023-04-21T22:38:46.405" v="934" actId="478"/>
          <ac:spMkLst>
            <pc:docMk/>
            <pc:sldMk cId="2493711256" sldId="359"/>
            <ac:spMk id="5" creationId="{2386000A-E453-4EA8-BB47-108B17F864BF}"/>
          </ac:spMkLst>
        </pc:spChg>
        <pc:spChg chg="add del mod">
          <ac:chgData name="Moyo, Sifiso P" userId="1602a101-43eb-4361-ad37-53a8e46458ad" providerId="ADAL" clId="{86ABC05D-CFA0-4C4D-A46B-4B74DDD100EF}" dt="2023-04-21T22:59:31.138" v="967" actId="478"/>
          <ac:spMkLst>
            <pc:docMk/>
            <pc:sldMk cId="2493711256" sldId="359"/>
            <ac:spMk id="5" creationId="{B9D7038B-E046-456D-9741-99FDD8F04D05}"/>
          </ac:spMkLst>
        </pc:spChg>
        <pc:spChg chg="add del mod">
          <ac:chgData name="Moyo, Sifiso P" userId="1602a101-43eb-4361-ad37-53a8e46458ad" providerId="ADAL" clId="{86ABC05D-CFA0-4C4D-A46B-4B74DDD100EF}" dt="2023-04-21T22:59:21.178" v="960" actId="478"/>
          <ac:spMkLst>
            <pc:docMk/>
            <pc:sldMk cId="2493711256" sldId="359"/>
            <ac:spMk id="7" creationId="{2F508CC9-6AF5-E906-AB08-055072B38FAD}"/>
          </ac:spMkLst>
        </pc:spChg>
        <pc:spChg chg="mod">
          <ac:chgData name="Moyo, Sifiso P" userId="1602a101-43eb-4361-ad37-53a8e46458ad" providerId="ADAL" clId="{86ABC05D-CFA0-4C4D-A46B-4B74DDD100EF}" dt="2023-04-21T23:02:05.483" v="979" actId="26606"/>
          <ac:spMkLst>
            <pc:docMk/>
            <pc:sldMk cId="2493711256" sldId="359"/>
            <ac:spMk id="8" creationId="{1324A6D6-6067-4223-8E1B-390447690BEB}"/>
          </ac:spMkLst>
        </pc:spChg>
        <pc:spChg chg="add del">
          <ac:chgData name="Moyo, Sifiso P" userId="1602a101-43eb-4361-ad37-53a8e46458ad" providerId="ADAL" clId="{86ABC05D-CFA0-4C4D-A46B-4B74DDD100EF}" dt="2023-04-21T23:02:03.174" v="977" actId="26606"/>
          <ac:spMkLst>
            <pc:docMk/>
            <pc:sldMk cId="2493711256" sldId="359"/>
            <ac:spMk id="18" creationId="{0D11B33F-ABF9-9856-22BE-906915E7D6F0}"/>
          </ac:spMkLst>
        </pc:spChg>
        <pc:spChg chg="add del mod">
          <ac:chgData name="Moyo, Sifiso P" userId="1602a101-43eb-4361-ad37-53a8e46458ad" providerId="ADAL" clId="{86ABC05D-CFA0-4C4D-A46B-4B74DDD100EF}" dt="2023-04-21T23:02:05.483" v="979" actId="26606"/>
          <ac:spMkLst>
            <pc:docMk/>
            <pc:sldMk cId="2493711256" sldId="359"/>
            <ac:spMk id="20" creationId="{78347BBE-8061-AF44-371B-76D286893FAC}"/>
          </ac:spMkLst>
        </pc:spChg>
        <pc:picChg chg="add del">
          <ac:chgData name="Moyo, Sifiso P" userId="1602a101-43eb-4361-ad37-53a8e46458ad" providerId="ADAL" clId="{86ABC05D-CFA0-4C4D-A46B-4B74DDD100EF}" dt="2023-04-21T22:59:12.494" v="956" actId="478"/>
          <ac:picMkLst>
            <pc:docMk/>
            <pc:sldMk cId="2493711256" sldId="359"/>
            <ac:picMk id="4" creationId="{A3E4D048-10CE-6904-3027-D95F70DF2BDA}"/>
          </ac:picMkLst>
        </pc:picChg>
        <pc:picChg chg="add del">
          <ac:chgData name="Moyo, Sifiso P" userId="1602a101-43eb-4361-ad37-53a8e46458ad" providerId="ADAL" clId="{86ABC05D-CFA0-4C4D-A46B-4B74DDD100EF}" dt="2023-04-21T22:59:34.634" v="968" actId="478"/>
          <ac:picMkLst>
            <pc:docMk/>
            <pc:sldMk cId="2493711256" sldId="359"/>
            <ac:picMk id="6" creationId="{2B09A9DB-9117-DEF8-D5A8-D75244BB8270}"/>
          </ac:picMkLst>
        </pc:picChg>
        <pc:picChg chg="add del mod">
          <ac:chgData name="Moyo, Sifiso P" userId="1602a101-43eb-4361-ad37-53a8e46458ad" providerId="ADAL" clId="{86ABC05D-CFA0-4C4D-A46B-4B74DDD100EF}" dt="2023-04-21T23:01:53.006" v="974" actId="478"/>
          <ac:picMkLst>
            <pc:docMk/>
            <pc:sldMk cId="2493711256" sldId="359"/>
            <ac:picMk id="9" creationId="{EC1A591A-DEDF-4CD4-9525-5D7490A33835}"/>
          </ac:picMkLst>
        </pc:picChg>
        <pc:picChg chg="add del mod">
          <ac:chgData name="Moyo, Sifiso P" userId="1602a101-43eb-4361-ad37-53a8e46458ad" providerId="ADAL" clId="{86ABC05D-CFA0-4C4D-A46B-4B74DDD100EF}" dt="2023-04-21T22:38:44.217" v="929" actId="22"/>
          <ac:picMkLst>
            <pc:docMk/>
            <pc:sldMk cId="2493711256" sldId="359"/>
            <ac:picMk id="10" creationId="{9ED7477C-EE14-4A16-88A6-404CDAED10A3}"/>
          </ac:picMkLst>
        </pc:picChg>
        <pc:picChg chg="add del mod">
          <ac:chgData name="Moyo, Sifiso P" userId="1602a101-43eb-4361-ad37-53a8e46458ad" providerId="ADAL" clId="{86ABC05D-CFA0-4C4D-A46B-4B74DDD100EF}" dt="2023-04-21T23:01:51.225" v="973" actId="478"/>
          <ac:picMkLst>
            <pc:docMk/>
            <pc:sldMk cId="2493711256" sldId="359"/>
            <ac:picMk id="11" creationId="{2A818CF9-A232-4E3E-B655-AEA4A7BD622E}"/>
          </ac:picMkLst>
        </pc:picChg>
        <pc:picChg chg="add mod">
          <ac:chgData name="Moyo, Sifiso P" userId="1602a101-43eb-4361-ad37-53a8e46458ad" providerId="ADAL" clId="{86ABC05D-CFA0-4C4D-A46B-4B74DDD100EF}" dt="2023-04-21T23:02:22.698" v="982" actId="14100"/>
          <ac:picMkLst>
            <pc:docMk/>
            <pc:sldMk cId="2493711256" sldId="359"/>
            <ac:picMk id="13" creationId="{4B5A2809-D43E-4416-8DAB-D16D8BF8B92D}"/>
          </ac:picMkLst>
        </pc:picChg>
      </pc:sldChg>
      <pc:sldChg chg="addSp delSp modSp mod ord setBg modClrScheme chgLayout">
        <pc:chgData name="Moyo, Sifiso P" userId="1602a101-43eb-4361-ad37-53a8e46458ad" providerId="ADAL" clId="{86ABC05D-CFA0-4C4D-A46B-4B74DDD100EF}" dt="2023-04-26T00:47:08.196" v="1375" actId="20577"/>
        <pc:sldMkLst>
          <pc:docMk/>
          <pc:sldMk cId="3312642999" sldId="361"/>
        </pc:sldMkLst>
        <pc:spChg chg="mod ord">
          <ac:chgData name="Moyo, Sifiso P" userId="1602a101-43eb-4361-ad37-53a8e46458ad" providerId="ADAL" clId="{86ABC05D-CFA0-4C4D-A46B-4B74DDD100EF}" dt="2023-04-26T00:38:47.850" v="1301" actId="1076"/>
          <ac:spMkLst>
            <pc:docMk/>
            <pc:sldMk cId="3312642999" sldId="361"/>
            <ac:spMk id="2" creationId="{9AC2198A-7E4C-3ACF-8D86-4974CB8C2359}"/>
          </ac:spMkLst>
        </pc:spChg>
        <pc:spChg chg="add del mod ord">
          <ac:chgData name="Moyo, Sifiso P" userId="1602a101-43eb-4361-ad37-53a8e46458ad" providerId="ADAL" clId="{86ABC05D-CFA0-4C4D-A46B-4B74DDD100EF}" dt="2023-04-26T00:47:08.196" v="1375" actId="20577"/>
          <ac:spMkLst>
            <pc:docMk/>
            <pc:sldMk cId="3312642999" sldId="361"/>
            <ac:spMk id="3" creationId="{9DD7285E-6678-4173-A35A-F877C3F3CA37}"/>
          </ac:spMkLst>
        </pc:spChg>
        <pc:spChg chg="add del mod ord">
          <ac:chgData name="Moyo, Sifiso P" userId="1602a101-43eb-4361-ad37-53a8e46458ad" providerId="ADAL" clId="{86ABC05D-CFA0-4C4D-A46B-4B74DDD100EF}" dt="2023-04-26T00:31:16.244" v="1285" actId="700"/>
          <ac:spMkLst>
            <pc:docMk/>
            <pc:sldMk cId="3312642999" sldId="361"/>
            <ac:spMk id="4" creationId="{39C9EFB8-4E76-42CD-8B8E-0665E0BE508D}"/>
          </ac:spMkLst>
        </pc:spChg>
        <pc:spChg chg="mod ord">
          <ac:chgData name="Moyo, Sifiso P" userId="1602a101-43eb-4361-ad37-53a8e46458ad" providerId="ADAL" clId="{86ABC05D-CFA0-4C4D-A46B-4B74DDD100EF}" dt="2023-04-26T00:31:16.244" v="1285" actId="700"/>
          <ac:spMkLst>
            <pc:docMk/>
            <pc:sldMk cId="3312642999" sldId="361"/>
            <ac:spMk id="25" creationId="{83A14FFA-B816-3E7D-D8CD-10F6FBB6B451}"/>
          </ac:spMkLst>
        </pc:spChg>
        <pc:spChg chg="add del">
          <ac:chgData name="Moyo, Sifiso P" userId="1602a101-43eb-4361-ad37-53a8e46458ad" providerId="ADAL" clId="{86ABC05D-CFA0-4C4D-A46B-4B74DDD100EF}" dt="2023-04-26T00:31:11.982" v="1284" actId="26606"/>
          <ac:spMkLst>
            <pc:docMk/>
            <pc:sldMk cId="3312642999" sldId="361"/>
            <ac:spMk id="30" creationId="{665DBBEF-238B-476B-96AB-8AAC3224ECEA}"/>
          </ac:spMkLst>
        </pc:spChg>
        <pc:spChg chg="add del">
          <ac:chgData name="Moyo, Sifiso P" userId="1602a101-43eb-4361-ad37-53a8e46458ad" providerId="ADAL" clId="{86ABC05D-CFA0-4C4D-A46B-4B74DDD100EF}" dt="2023-04-26T00:31:11.982" v="1284" actId="26606"/>
          <ac:spMkLst>
            <pc:docMk/>
            <pc:sldMk cId="3312642999" sldId="361"/>
            <ac:spMk id="32" creationId="{3FCFB1DE-0B7E-48CC-BA90-B2AB0889F9D6}"/>
          </ac:spMkLst>
        </pc:spChg>
        <pc:picChg chg="add del mod">
          <ac:chgData name="Moyo, Sifiso P" userId="1602a101-43eb-4361-ad37-53a8e46458ad" providerId="ADAL" clId="{86ABC05D-CFA0-4C4D-A46B-4B74DDD100EF}" dt="2023-04-26T00:38:27.659" v="1296" actId="478"/>
          <ac:picMkLst>
            <pc:docMk/>
            <pc:sldMk cId="3312642999" sldId="361"/>
            <ac:picMk id="6" creationId="{93960283-0DE5-4CD8-8768-7BAB3D3E1C46}"/>
          </ac:picMkLst>
        </pc:picChg>
      </pc:sldChg>
      <pc:sldChg chg="add del">
        <pc:chgData name="Moyo, Sifiso P" userId="1602a101-43eb-4361-ad37-53a8e46458ad" providerId="ADAL" clId="{86ABC05D-CFA0-4C4D-A46B-4B74DDD100EF}" dt="2023-04-26T00:16:01.589" v="1036" actId="47"/>
        <pc:sldMkLst>
          <pc:docMk/>
          <pc:sldMk cId="478340948" sldId="363"/>
        </pc:sldMkLst>
      </pc:sldChg>
      <pc:sldChg chg="del">
        <pc:chgData name="Moyo, Sifiso P" userId="1602a101-43eb-4361-ad37-53a8e46458ad" providerId="ADAL" clId="{86ABC05D-CFA0-4C4D-A46B-4B74DDD100EF}" dt="2023-04-26T00:13:11.989" v="1003" actId="47"/>
        <pc:sldMkLst>
          <pc:docMk/>
          <pc:sldMk cId="2163097265" sldId="364"/>
        </pc:sldMkLst>
      </pc:sldChg>
      <pc:sldChg chg="addSp delSp modSp del mod">
        <pc:chgData name="Moyo, Sifiso P" userId="1602a101-43eb-4361-ad37-53a8e46458ad" providerId="ADAL" clId="{86ABC05D-CFA0-4C4D-A46B-4B74DDD100EF}" dt="2023-04-26T00:13:11.427" v="1002" actId="47"/>
        <pc:sldMkLst>
          <pc:docMk/>
          <pc:sldMk cId="2506094953" sldId="365"/>
        </pc:sldMkLst>
        <pc:spChg chg="mod">
          <ac:chgData name="Moyo, Sifiso P" userId="1602a101-43eb-4361-ad37-53a8e46458ad" providerId="ADAL" clId="{86ABC05D-CFA0-4C4D-A46B-4B74DDD100EF}" dt="2023-04-18T00:30:47.217" v="868" actId="1076"/>
          <ac:spMkLst>
            <pc:docMk/>
            <pc:sldMk cId="2506094953" sldId="365"/>
            <ac:spMk id="9" creationId="{0D22FC7C-268C-4948-97F7-8821A16BE248}"/>
          </ac:spMkLst>
        </pc:spChg>
        <pc:spChg chg="mod">
          <ac:chgData name="Moyo, Sifiso P" userId="1602a101-43eb-4361-ad37-53a8e46458ad" providerId="ADAL" clId="{86ABC05D-CFA0-4C4D-A46B-4B74DDD100EF}" dt="2023-04-18T00:30:55.591" v="869" actId="14100"/>
          <ac:spMkLst>
            <pc:docMk/>
            <pc:sldMk cId="2506094953" sldId="365"/>
            <ac:spMk id="11" creationId="{BD89AAE4-A185-B404-9234-3F158F8796AD}"/>
          </ac:spMkLst>
        </pc:spChg>
        <pc:picChg chg="del">
          <ac:chgData name="Moyo, Sifiso P" userId="1602a101-43eb-4361-ad37-53a8e46458ad" providerId="ADAL" clId="{86ABC05D-CFA0-4C4D-A46B-4B74DDD100EF}" dt="2023-04-18T00:29:23.817" v="856" actId="478"/>
          <ac:picMkLst>
            <pc:docMk/>
            <pc:sldMk cId="2506094953" sldId="365"/>
            <ac:picMk id="3" creationId="{715961B1-6402-E506-26BD-74938310A586}"/>
          </ac:picMkLst>
        </pc:picChg>
        <pc:picChg chg="add mod">
          <ac:chgData name="Moyo, Sifiso P" userId="1602a101-43eb-4361-ad37-53a8e46458ad" providerId="ADAL" clId="{86ABC05D-CFA0-4C4D-A46B-4B74DDD100EF}" dt="2023-04-18T00:32:00.921" v="873" actId="14100"/>
          <ac:picMkLst>
            <pc:docMk/>
            <pc:sldMk cId="2506094953" sldId="365"/>
            <ac:picMk id="4" creationId="{ADD2BDA4-BAAC-4084-8821-638EE9131B86}"/>
          </ac:picMkLst>
        </pc:picChg>
        <pc:picChg chg="del">
          <ac:chgData name="Moyo, Sifiso P" userId="1602a101-43eb-4361-ad37-53a8e46458ad" providerId="ADAL" clId="{86ABC05D-CFA0-4C4D-A46B-4B74DDD100EF}" dt="2023-04-18T00:29:18.868" v="854" actId="478"/>
          <ac:picMkLst>
            <pc:docMk/>
            <pc:sldMk cId="2506094953" sldId="365"/>
            <ac:picMk id="5" creationId="{83C09FEC-850B-5732-D6FB-9E74B75E0440}"/>
          </ac:picMkLst>
        </pc:picChg>
        <pc:picChg chg="del">
          <ac:chgData name="Moyo, Sifiso P" userId="1602a101-43eb-4361-ad37-53a8e46458ad" providerId="ADAL" clId="{86ABC05D-CFA0-4C4D-A46B-4B74DDD100EF}" dt="2023-04-18T00:29:21.733" v="855" actId="478"/>
          <ac:picMkLst>
            <pc:docMk/>
            <pc:sldMk cId="2506094953" sldId="365"/>
            <ac:picMk id="8" creationId="{3DEFF5DE-3CD6-A6AA-6408-A91343E18DEF}"/>
          </ac:picMkLst>
        </pc:picChg>
        <pc:picChg chg="del">
          <ac:chgData name="Moyo, Sifiso P" userId="1602a101-43eb-4361-ad37-53a8e46458ad" providerId="ADAL" clId="{86ABC05D-CFA0-4C4D-A46B-4B74DDD100EF}" dt="2023-04-18T00:29:15.689" v="853" actId="478"/>
          <ac:picMkLst>
            <pc:docMk/>
            <pc:sldMk cId="2506094953" sldId="365"/>
            <ac:picMk id="10" creationId="{6A7ED1F4-FF56-FEDB-DE57-3DC277A05852}"/>
          </ac:picMkLst>
        </pc:picChg>
      </pc:sldChg>
      <pc:sldChg chg="del">
        <pc:chgData name="Moyo, Sifiso P" userId="1602a101-43eb-4361-ad37-53a8e46458ad" providerId="ADAL" clId="{86ABC05D-CFA0-4C4D-A46B-4B74DDD100EF}" dt="2023-04-26T00:12:56.963" v="991" actId="47"/>
        <pc:sldMkLst>
          <pc:docMk/>
          <pc:sldMk cId="699324533" sldId="366"/>
        </pc:sldMkLst>
      </pc:sldChg>
      <pc:sldChg chg="addSp delSp modSp del mod">
        <pc:chgData name="Moyo, Sifiso P" userId="1602a101-43eb-4361-ad37-53a8e46458ad" providerId="ADAL" clId="{86ABC05D-CFA0-4C4D-A46B-4B74DDD100EF}" dt="2023-04-26T00:13:03.027" v="995" actId="47"/>
        <pc:sldMkLst>
          <pc:docMk/>
          <pc:sldMk cId="2832407104" sldId="368"/>
        </pc:sldMkLst>
        <pc:picChg chg="add mod">
          <ac:chgData name="Moyo, Sifiso P" userId="1602a101-43eb-4361-ad37-53a8e46458ad" providerId="ADAL" clId="{86ABC05D-CFA0-4C4D-A46B-4B74DDD100EF}" dt="2023-04-21T00:16:53.931" v="890" actId="1076"/>
          <ac:picMkLst>
            <pc:docMk/>
            <pc:sldMk cId="2832407104" sldId="368"/>
            <ac:picMk id="3" creationId="{FEE1E3C7-81C5-44FC-A9E1-41B0F9878DA0}"/>
          </ac:picMkLst>
        </pc:picChg>
        <pc:picChg chg="del">
          <ac:chgData name="Moyo, Sifiso P" userId="1602a101-43eb-4361-ad37-53a8e46458ad" providerId="ADAL" clId="{86ABC05D-CFA0-4C4D-A46B-4B74DDD100EF}" dt="2023-04-21T00:16:18.065" v="887" actId="478"/>
          <ac:picMkLst>
            <pc:docMk/>
            <pc:sldMk cId="2832407104" sldId="368"/>
            <ac:picMk id="9" creationId="{72EC9F0E-B927-E82D-41BC-E8058CB80958}"/>
          </ac:picMkLst>
        </pc:picChg>
        <pc:cxnChg chg="mod">
          <ac:chgData name="Moyo, Sifiso P" userId="1602a101-43eb-4361-ad37-53a8e46458ad" providerId="ADAL" clId="{86ABC05D-CFA0-4C4D-A46B-4B74DDD100EF}" dt="2023-04-21T00:17:04.200" v="892" actId="14100"/>
          <ac:cxnSpMkLst>
            <pc:docMk/>
            <pc:sldMk cId="2832407104" sldId="368"/>
            <ac:cxnSpMk id="7" creationId="{75928A4D-7B55-134F-5759-4DDAC62B6EAE}"/>
          </ac:cxnSpMkLst>
        </pc:cxnChg>
      </pc:sldChg>
      <pc:sldChg chg="add del">
        <pc:chgData name="Moyo, Sifiso P" userId="1602a101-43eb-4361-ad37-53a8e46458ad" providerId="ADAL" clId="{86ABC05D-CFA0-4C4D-A46B-4B74DDD100EF}" dt="2023-04-26T00:14:36.290" v="1033" actId="47"/>
        <pc:sldMkLst>
          <pc:docMk/>
          <pc:sldMk cId="431095659" sldId="369"/>
        </pc:sldMkLst>
      </pc:sldChg>
      <pc:sldChg chg="modSp del mod setBg">
        <pc:chgData name="Moyo, Sifiso P" userId="1602a101-43eb-4361-ad37-53a8e46458ad" providerId="ADAL" clId="{86ABC05D-CFA0-4C4D-A46B-4B74DDD100EF}" dt="2023-04-26T00:13:04.853" v="997" actId="47"/>
        <pc:sldMkLst>
          <pc:docMk/>
          <pc:sldMk cId="3163018804" sldId="370"/>
        </pc:sldMkLst>
        <pc:picChg chg="mod">
          <ac:chgData name="Moyo, Sifiso P" userId="1602a101-43eb-4361-ad37-53a8e46458ad" providerId="ADAL" clId="{86ABC05D-CFA0-4C4D-A46B-4B74DDD100EF}" dt="2023-04-11T00:16:26.553" v="766" actId="14100"/>
          <ac:picMkLst>
            <pc:docMk/>
            <pc:sldMk cId="3163018804" sldId="370"/>
            <ac:picMk id="5" creationId="{9BAC96DA-284D-CA8E-D29E-9ABE5759767B}"/>
          </ac:picMkLst>
        </pc:picChg>
      </pc:sldChg>
      <pc:sldChg chg="del">
        <pc:chgData name="Moyo, Sifiso P" userId="1602a101-43eb-4361-ad37-53a8e46458ad" providerId="ADAL" clId="{86ABC05D-CFA0-4C4D-A46B-4B74DDD100EF}" dt="2023-04-26T00:13:06.395" v="1000" actId="47"/>
        <pc:sldMkLst>
          <pc:docMk/>
          <pc:sldMk cId="140665343" sldId="371"/>
        </pc:sldMkLst>
      </pc:sldChg>
      <pc:sldChg chg="del">
        <pc:chgData name="Moyo, Sifiso P" userId="1602a101-43eb-4361-ad37-53a8e46458ad" providerId="ADAL" clId="{86ABC05D-CFA0-4C4D-A46B-4B74DDD100EF}" dt="2023-04-26T00:13:13.487" v="1005" actId="47"/>
        <pc:sldMkLst>
          <pc:docMk/>
          <pc:sldMk cId="2334285349" sldId="372"/>
        </pc:sldMkLst>
      </pc:sldChg>
      <pc:sldChg chg="del">
        <pc:chgData name="Moyo, Sifiso P" userId="1602a101-43eb-4361-ad37-53a8e46458ad" providerId="ADAL" clId="{86ABC05D-CFA0-4C4D-A46B-4B74DDD100EF}" dt="2023-04-26T00:13:27.596" v="1013" actId="47"/>
        <pc:sldMkLst>
          <pc:docMk/>
          <pc:sldMk cId="2475132811" sldId="373"/>
        </pc:sldMkLst>
      </pc:sldChg>
      <pc:sldChg chg="addSp delSp modSp del mod">
        <pc:chgData name="Moyo, Sifiso P" userId="1602a101-43eb-4361-ad37-53a8e46458ad" providerId="ADAL" clId="{86ABC05D-CFA0-4C4D-A46B-4B74DDD100EF}" dt="2023-04-26T00:13:29.704" v="1016" actId="47"/>
        <pc:sldMkLst>
          <pc:docMk/>
          <pc:sldMk cId="58425806" sldId="375"/>
        </pc:sldMkLst>
        <pc:spChg chg="del">
          <ac:chgData name="Moyo, Sifiso P" userId="1602a101-43eb-4361-ad37-53a8e46458ad" providerId="ADAL" clId="{86ABC05D-CFA0-4C4D-A46B-4B74DDD100EF}" dt="2023-04-21T22:09:07.429" v="894" actId="478"/>
          <ac:spMkLst>
            <pc:docMk/>
            <pc:sldMk cId="58425806" sldId="375"/>
            <ac:spMk id="2" creationId="{9F039076-2484-1EB0-0432-5254FA6F03EC}"/>
          </ac:spMkLst>
        </pc:spChg>
        <pc:spChg chg="add del mod">
          <ac:chgData name="Moyo, Sifiso P" userId="1602a101-43eb-4361-ad37-53a8e46458ad" providerId="ADAL" clId="{86ABC05D-CFA0-4C4D-A46B-4B74DDD100EF}" dt="2023-04-21T22:09:21.868" v="897" actId="478"/>
          <ac:spMkLst>
            <pc:docMk/>
            <pc:sldMk cId="58425806" sldId="375"/>
            <ac:spMk id="6" creationId="{C80CEF8A-D198-4EBE-998E-68991DC2F5EA}"/>
          </ac:spMkLst>
        </pc:spChg>
        <pc:picChg chg="add mod">
          <ac:chgData name="Moyo, Sifiso P" userId="1602a101-43eb-4361-ad37-53a8e46458ad" providerId="ADAL" clId="{86ABC05D-CFA0-4C4D-A46B-4B74DDD100EF}" dt="2023-04-21T22:44:19.389" v="952" actId="14100"/>
          <ac:picMkLst>
            <pc:docMk/>
            <pc:sldMk cId="58425806" sldId="375"/>
            <ac:picMk id="3" creationId="{6F937AC4-0304-496E-A01F-5AB37380C2E3}"/>
          </ac:picMkLst>
        </pc:picChg>
        <pc:picChg chg="del mod">
          <ac:chgData name="Moyo, Sifiso P" userId="1602a101-43eb-4361-ad37-53a8e46458ad" providerId="ADAL" clId="{86ABC05D-CFA0-4C4D-A46B-4B74DDD100EF}" dt="2023-04-21T22:09:01.913" v="893" actId="478"/>
          <ac:picMkLst>
            <pc:docMk/>
            <pc:sldMk cId="58425806" sldId="375"/>
            <ac:picMk id="5" creationId="{44384CB1-A614-F465-A15B-83699BBBEF0E}"/>
          </ac:picMkLst>
        </pc:picChg>
        <pc:picChg chg="add mod">
          <ac:chgData name="Moyo, Sifiso P" userId="1602a101-43eb-4361-ad37-53a8e46458ad" providerId="ADAL" clId="{86ABC05D-CFA0-4C4D-A46B-4B74DDD100EF}" dt="2023-04-21T22:44:27.843" v="955" actId="1076"/>
          <ac:picMkLst>
            <pc:docMk/>
            <pc:sldMk cId="58425806" sldId="375"/>
            <ac:picMk id="6" creationId="{1EF422BB-6D41-41F8-B28E-1FB4CCA68FD5}"/>
          </ac:picMkLst>
        </pc:picChg>
        <pc:picChg chg="add del mod">
          <ac:chgData name="Moyo, Sifiso P" userId="1602a101-43eb-4361-ad37-53a8e46458ad" providerId="ADAL" clId="{86ABC05D-CFA0-4C4D-A46B-4B74DDD100EF}" dt="2023-04-21T22:43:42.443" v="946" actId="478"/>
          <ac:picMkLst>
            <pc:docMk/>
            <pc:sldMk cId="58425806" sldId="375"/>
            <ac:picMk id="8" creationId="{B035FF7B-6C9D-433C-9B69-FFE9F22D46A0}"/>
          </ac:picMkLst>
        </pc:picChg>
      </pc:sldChg>
      <pc:sldChg chg="del">
        <pc:chgData name="Moyo, Sifiso P" userId="1602a101-43eb-4361-ad37-53a8e46458ad" providerId="ADAL" clId="{86ABC05D-CFA0-4C4D-A46B-4B74DDD100EF}" dt="2023-04-26T00:13:26.784" v="1012" actId="47"/>
        <pc:sldMkLst>
          <pc:docMk/>
          <pc:sldMk cId="3327008663" sldId="376"/>
        </pc:sldMkLst>
      </pc:sldChg>
      <pc:sldChg chg="add del">
        <pc:chgData name="Moyo, Sifiso P" userId="1602a101-43eb-4361-ad37-53a8e46458ad" providerId="ADAL" clId="{86ABC05D-CFA0-4C4D-A46B-4B74DDD100EF}" dt="2023-04-26T00:15:57.370" v="1035" actId="47"/>
        <pc:sldMkLst>
          <pc:docMk/>
          <pc:sldMk cId="1544595516" sldId="377"/>
        </pc:sldMkLst>
      </pc:sldChg>
      <pc:sldChg chg="ord">
        <pc:chgData name="Moyo, Sifiso P" userId="1602a101-43eb-4361-ad37-53a8e46458ad" providerId="ADAL" clId="{86ABC05D-CFA0-4C4D-A46B-4B74DDD100EF}" dt="2023-04-26T00:12:59.639" v="993"/>
        <pc:sldMkLst>
          <pc:docMk/>
          <pc:sldMk cId="3918508885" sldId="378"/>
        </pc:sldMkLst>
      </pc:sldChg>
      <pc:sldChg chg="modSp add mod ord">
        <pc:chgData name="Moyo, Sifiso P" userId="1602a101-43eb-4361-ad37-53a8e46458ad" providerId="ADAL" clId="{86ABC05D-CFA0-4C4D-A46B-4B74DDD100EF}" dt="2023-04-26T00:26:10.862" v="1274"/>
        <pc:sldMkLst>
          <pc:docMk/>
          <pc:sldMk cId="2825955422" sldId="381"/>
        </pc:sldMkLst>
        <pc:spChg chg="mod">
          <ac:chgData name="Moyo, Sifiso P" userId="1602a101-43eb-4361-ad37-53a8e46458ad" providerId="ADAL" clId="{86ABC05D-CFA0-4C4D-A46B-4B74DDD100EF}" dt="2023-04-26T00:25:27.053" v="1272" actId="14100"/>
          <ac:spMkLst>
            <pc:docMk/>
            <pc:sldMk cId="2825955422" sldId="381"/>
            <ac:spMk id="4" creationId="{B940CC5F-18A9-5145-2E0B-145B2FDFE148}"/>
          </ac:spMkLst>
        </pc:spChg>
      </pc:sldChg>
      <pc:sldChg chg="addSp delSp modSp new del mod modNotes">
        <pc:chgData name="Moyo, Sifiso P" userId="1602a101-43eb-4361-ad37-53a8e46458ad" providerId="ADAL" clId="{86ABC05D-CFA0-4C4D-A46B-4B74DDD100EF}" dt="2023-04-10T23:13:03.485" v="63" actId="2696"/>
        <pc:sldMkLst>
          <pc:docMk/>
          <pc:sldMk cId="3788762513" sldId="381"/>
        </pc:sldMkLst>
        <pc:graphicFrameChg chg="add del mod">
          <ac:chgData name="Moyo, Sifiso P" userId="1602a101-43eb-4361-ad37-53a8e46458ad" providerId="ADAL" clId="{86ABC05D-CFA0-4C4D-A46B-4B74DDD100EF}" dt="2023-04-10T23:12:55.922" v="62" actId="478"/>
          <ac:graphicFrameMkLst>
            <pc:docMk/>
            <pc:sldMk cId="3788762513" sldId="381"/>
            <ac:graphicFrameMk id="5" creationId="{63418BFD-15D7-44DE-8114-6C1FA3976104}"/>
          </ac:graphicFrameMkLst>
        </pc:graphicFrameChg>
      </pc:sldChg>
      <pc:sldChg chg="addSp modSp new del mod modAnim">
        <pc:chgData name="Moyo, Sifiso P" userId="1602a101-43eb-4361-ad37-53a8e46458ad" providerId="ADAL" clId="{86ABC05D-CFA0-4C4D-A46B-4B74DDD100EF}" dt="2023-04-26T00:13:05.358" v="998" actId="47"/>
        <pc:sldMkLst>
          <pc:docMk/>
          <pc:sldMk cId="3925677633" sldId="381"/>
        </pc:sldMkLst>
        <pc:picChg chg="add mod">
          <ac:chgData name="Moyo, Sifiso P" userId="1602a101-43eb-4361-ad37-53a8e46458ad" providerId="ADAL" clId="{86ABC05D-CFA0-4C4D-A46B-4B74DDD100EF}" dt="2023-04-11T00:15:29.375" v="764" actId="14100"/>
          <ac:picMkLst>
            <pc:docMk/>
            <pc:sldMk cId="3925677633" sldId="381"/>
            <ac:picMk id="2" creationId="{F12B9F0E-7400-4F75-BCC3-64DE51C1AA0F}"/>
          </ac:picMkLst>
        </pc:picChg>
      </pc:sldChg>
      <pc:sldChg chg="addSp delSp modSp new del mod modClrScheme chgLayout">
        <pc:chgData name="Moyo, Sifiso P" userId="1602a101-43eb-4361-ad37-53a8e46458ad" providerId="ADAL" clId="{86ABC05D-CFA0-4C4D-A46B-4B74DDD100EF}" dt="2023-04-26T00:13:05.917" v="999" actId="47"/>
        <pc:sldMkLst>
          <pc:docMk/>
          <pc:sldMk cId="3686067030" sldId="382"/>
        </pc:sldMkLst>
        <pc:spChg chg="del mod">
          <ac:chgData name="Moyo, Sifiso P" userId="1602a101-43eb-4361-ad37-53a8e46458ad" providerId="ADAL" clId="{86ABC05D-CFA0-4C4D-A46B-4B74DDD100EF}" dt="2023-04-11T01:26:24.655" v="776" actId="478"/>
          <ac:spMkLst>
            <pc:docMk/>
            <pc:sldMk cId="3686067030" sldId="382"/>
            <ac:spMk id="2" creationId="{CAB3C9E2-7125-4D31-8412-A17281DECA62}"/>
          </ac:spMkLst>
        </pc:spChg>
        <pc:spChg chg="del">
          <ac:chgData name="Moyo, Sifiso P" userId="1602a101-43eb-4361-ad37-53a8e46458ad" providerId="ADAL" clId="{86ABC05D-CFA0-4C4D-A46B-4B74DDD100EF}" dt="2023-04-11T01:26:54.505" v="781" actId="478"/>
          <ac:spMkLst>
            <pc:docMk/>
            <pc:sldMk cId="3686067030" sldId="382"/>
            <ac:spMk id="3" creationId="{2BF85001-D8D9-48EE-9C7B-922ACFF6BCC8}"/>
          </ac:spMkLst>
        </pc:spChg>
        <pc:spChg chg="del">
          <ac:chgData name="Moyo, Sifiso P" userId="1602a101-43eb-4361-ad37-53a8e46458ad" providerId="ADAL" clId="{86ABC05D-CFA0-4C4D-A46B-4B74DDD100EF}" dt="2023-04-11T01:18:00.586" v="769"/>
          <ac:spMkLst>
            <pc:docMk/>
            <pc:sldMk cId="3686067030" sldId="382"/>
            <ac:spMk id="4" creationId="{CC7D2F4D-099C-4642-BF1C-06297A59FFA0}"/>
          </ac:spMkLst>
        </pc:spChg>
        <pc:spChg chg="add del mod">
          <ac:chgData name="Moyo, Sifiso P" userId="1602a101-43eb-4361-ad37-53a8e46458ad" providerId="ADAL" clId="{86ABC05D-CFA0-4C4D-A46B-4B74DDD100EF}" dt="2023-04-11T01:25:54.845" v="771" actId="22"/>
          <ac:spMkLst>
            <pc:docMk/>
            <pc:sldMk cId="3686067030" sldId="382"/>
            <ac:spMk id="7" creationId="{32C88FEE-A0C6-458E-AE13-463BC70E9D28}"/>
          </ac:spMkLst>
        </pc:spChg>
        <pc:spChg chg="add del mod">
          <ac:chgData name="Moyo, Sifiso P" userId="1602a101-43eb-4361-ad37-53a8e46458ad" providerId="ADAL" clId="{86ABC05D-CFA0-4C4D-A46B-4B74DDD100EF}" dt="2023-04-11T01:32:46.332" v="786" actId="22"/>
          <ac:spMkLst>
            <pc:docMk/>
            <pc:sldMk cId="3686067030" sldId="382"/>
            <ac:spMk id="11" creationId="{37228877-2DBA-4F19-AC1B-2C873EE9FBC9}"/>
          </ac:spMkLst>
        </pc:spChg>
        <pc:spChg chg="add del mod">
          <ac:chgData name="Moyo, Sifiso P" userId="1602a101-43eb-4361-ad37-53a8e46458ad" providerId="ADAL" clId="{86ABC05D-CFA0-4C4D-A46B-4B74DDD100EF}" dt="2023-04-11T01:37:19.528" v="804" actId="478"/>
          <ac:spMkLst>
            <pc:docMk/>
            <pc:sldMk cId="3686067030" sldId="382"/>
            <ac:spMk id="15" creationId="{137C3B41-40CC-4A8B-AEFF-2798404A50D4}"/>
          </ac:spMkLst>
        </pc:spChg>
        <pc:spChg chg="add del">
          <ac:chgData name="Moyo, Sifiso P" userId="1602a101-43eb-4361-ad37-53a8e46458ad" providerId="ADAL" clId="{86ABC05D-CFA0-4C4D-A46B-4B74DDD100EF}" dt="2023-04-11T01:32:59.651" v="788" actId="26606"/>
          <ac:spMkLst>
            <pc:docMk/>
            <pc:sldMk cId="3686067030" sldId="382"/>
            <ac:spMk id="18" creationId="{1CC5C245-4EC7-E8FB-6D2E-862388AEDB41}"/>
          </ac:spMkLst>
        </pc:spChg>
        <pc:spChg chg="add del">
          <ac:chgData name="Moyo, Sifiso P" userId="1602a101-43eb-4361-ad37-53a8e46458ad" providerId="ADAL" clId="{86ABC05D-CFA0-4C4D-A46B-4B74DDD100EF}" dt="2023-04-11T01:32:59.651" v="788" actId="26606"/>
          <ac:spMkLst>
            <pc:docMk/>
            <pc:sldMk cId="3686067030" sldId="382"/>
            <ac:spMk id="20" creationId="{D679DEF1-FC9B-9D5E-4339-A3D709204754}"/>
          </ac:spMkLst>
        </pc:spChg>
        <pc:spChg chg="add del mod">
          <ac:chgData name="Moyo, Sifiso P" userId="1602a101-43eb-4361-ad37-53a8e46458ad" providerId="ADAL" clId="{86ABC05D-CFA0-4C4D-A46B-4B74DDD100EF}" dt="2023-04-11T01:33:08.265" v="791" actId="478"/>
          <ac:spMkLst>
            <pc:docMk/>
            <pc:sldMk cId="3686067030" sldId="382"/>
            <ac:spMk id="22" creationId="{A7128787-C904-3241-E650-1D1C68A6B73D}"/>
          </ac:spMkLst>
        </pc:spChg>
        <pc:spChg chg="add del mod">
          <ac:chgData name="Moyo, Sifiso P" userId="1602a101-43eb-4361-ad37-53a8e46458ad" providerId="ADAL" clId="{86ABC05D-CFA0-4C4D-A46B-4B74DDD100EF}" dt="2023-04-11T01:33:12.112" v="792" actId="478"/>
          <ac:spMkLst>
            <pc:docMk/>
            <pc:sldMk cId="3686067030" sldId="382"/>
            <ac:spMk id="23" creationId="{9D8FD2FB-F9B8-BA95-5B60-150A2C622780}"/>
          </ac:spMkLst>
        </pc:spChg>
        <pc:graphicFrameChg chg="add del mod">
          <ac:chgData name="Moyo, Sifiso P" userId="1602a101-43eb-4361-ad37-53a8e46458ad" providerId="ADAL" clId="{86ABC05D-CFA0-4C4D-A46B-4B74DDD100EF}" dt="2023-04-11T01:18:44.009" v="770" actId="478"/>
          <ac:graphicFrameMkLst>
            <pc:docMk/>
            <pc:sldMk cId="3686067030" sldId="382"/>
            <ac:graphicFrameMk id="5" creationId="{57A9801E-FEB5-4233-82FC-0439C0242C54}"/>
          </ac:graphicFrameMkLst>
        </pc:graphicFrameChg>
        <pc:picChg chg="add del mod ord">
          <ac:chgData name="Moyo, Sifiso P" userId="1602a101-43eb-4361-ad37-53a8e46458ad" providerId="ADAL" clId="{86ABC05D-CFA0-4C4D-A46B-4B74DDD100EF}" dt="2023-04-11T01:32:41.111" v="785" actId="478"/>
          <ac:picMkLst>
            <pc:docMk/>
            <pc:sldMk cId="3686067030" sldId="382"/>
            <ac:picMk id="9" creationId="{6D41B02E-ADB1-4B39-80C2-C4328D6DD156}"/>
          </ac:picMkLst>
        </pc:picChg>
        <pc:picChg chg="add del mod ord">
          <ac:chgData name="Moyo, Sifiso P" userId="1602a101-43eb-4361-ad37-53a8e46458ad" providerId="ADAL" clId="{86ABC05D-CFA0-4C4D-A46B-4B74DDD100EF}" dt="2023-04-11T01:36:41.856" v="797" actId="478"/>
          <ac:picMkLst>
            <pc:docMk/>
            <pc:sldMk cId="3686067030" sldId="382"/>
            <ac:picMk id="13" creationId="{4508D1E9-7E88-4367-9C09-07544BD31CD4}"/>
          </ac:picMkLst>
        </pc:picChg>
        <pc:picChg chg="add del mod">
          <ac:chgData name="Moyo, Sifiso P" userId="1602a101-43eb-4361-ad37-53a8e46458ad" providerId="ADAL" clId="{86ABC05D-CFA0-4C4D-A46B-4B74DDD100EF}" dt="2023-04-11T01:46:54.866" v="809" actId="478"/>
          <ac:picMkLst>
            <pc:docMk/>
            <pc:sldMk cId="3686067030" sldId="382"/>
            <ac:picMk id="17" creationId="{2BFC6AAF-6131-489E-B36C-804C784A3994}"/>
          </ac:picMkLst>
        </pc:picChg>
        <pc:picChg chg="add del mod">
          <ac:chgData name="Moyo, Sifiso P" userId="1602a101-43eb-4361-ad37-53a8e46458ad" providerId="ADAL" clId="{86ABC05D-CFA0-4C4D-A46B-4B74DDD100EF}" dt="2023-04-17T23:24:46.934" v="814" actId="478"/>
          <ac:picMkLst>
            <pc:docMk/>
            <pc:sldMk cId="3686067030" sldId="382"/>
            <ac:picMk id="21" creationId="{1EE02059-7D44-4670-8488-45F666BDCA54}"/>
          </ac:picMkLst>
        </pc:picChg>
        <pc:picChg chg="add mod">
          <ac:chgData name="Moyo, Sifiso P" userId="1602a101-43eb-4361-ad37-53a8e46458ad" providerId="ADAL" clId="{86ABC05D-CFA0-4C4D-A46B-4B74DDD100EF}" dt="2023-04-17T23:25:54.041" v="818" actId="14100"/>
          <ac:picMkLst>
            <pc:docMk/>
            <pc:sldMk cId="3686067030" sldId="382"/>
            <ac:picMk id="25" creationId="{EB540BF2-93F8-42F1-89B9-17B8BCDBD604}"/>
          </ac:picMkLst>
        </pc:picChg>
      </pc:sldChg>
      <pc:sldMasterChg chg="addSldLayout delSldLayout">
        <pc:chgData name="Moyo, Sifiso P" userId="1602a101-43eb-4361-ad37-53a8e46458ad" providerId="ADAL" clId="{86ABC05D-CFA0-4C4D-A46B-4B74DDD100EF}" dt="2023-04-26T00:14:36.290" v="1033" actId="47"/>
        <pc:sldMasterMkLst>
          <pc:docMk/>
          <pc:sldMasterMk cId="2133257236" sldId="2147483648"/>
        </pc:sldMasterMkLst>
        <pc:sldLayoutChg chg="add del">
          <pc:chgData name="Moyo, Sifiso P" userId="1602a101-43eb-4361-ad37-53a8e46458ad" providerId="ADAL" clId="{86ABC05D-CFA0-4C4D-A46B-4B74DDD100EF}" dt="2023-04-26T00:14:36.290" v="1033" actId="47"/>
          <pc:sldLayoutMkLst>
            <pc:docMk/>
            <pc:sldMasterMk cId="2133257236" sldId="2147483648"/>
            <pc:sldLayoutMk cId="2510532975" sldId="2147483663"/>
          </pc:sldLayoutMkLst>
        </pc:sldLayoutChg>
      </pc:sldMasterChg>
      <pc:sldMasterChg chg="addSldLayout delSldLayout">
        <pc:chgData name="Moyo, Sifiso P" userId="1602a101-43eb-4361-ad37-53a8e46458ad" providerId="ADAL" clId="{86ABC05D-CFA0-4C4D-A46B-4B74DDD100EF}" dt="2023-04-26T00:26:37.567" v="1275" actId="47"/>
        <pc:sldMasterMkLst>
          <pc:docMk/>
          <pc:sldMasterMk cId="0" sldId="2147483669"/>
        </pc:sldMasterMkLst>
        <pc:sldLayoutChg chg="del">
          <pc:chgData name="Moyo, Sifiso P" userId="1602a101-43eb-4361-ad37-53a8e46458ad" providerId="ADAL" clId="{86ABC05D-CFA0-4C4D-A46B-4B74DDD100EF}" dt="2023-04-26T00:13:05.358" v="998" actId="47"/>
          <pc:sldLayoutMkLst>
            <pc:docMk/>
            <pc:sldMasterMk cId="0" sldId="2147483669"/>
            <pc:sldLayoutMk cId="0" sldId="2147483666"/>
          </pc:sldLayoutMkLst>
        </pc:sldLayoutChg>
        <pc:sldLayoutChg chg="add del">
          <pc:chgData name="Moyo, Sifiso P" userId="1602a101-43eb-4361-ad37-53a8e46458ad" providerId="ADAL" clId="{86ABC05D-CFA0-4C4D-A46B-4B74DDD100EF}" dt="2023-04-26T00:13:21.713" v="1009" actId="47"/>
          <pc:sldLayoutMkLst>
            <pc:docMk/>
            <pc:sldMasterMk cId="0" sldId="2147483669"/>
            <pc:sldLayoutMk cId="0" sldId="2147483676"/>
          </pc:sldLayoutMkLst>
        </pc:sldLayoutChg>
        <pc:sldLayoutChg chg="add del">
          <pc:chgData name="Moyo, Sifiso P" userId="1602a101-43eb-4361-ad37-53a8e46458ad" providerId="ADAL" clId="{86ABC05D-CFA0-4C4D-A46B-4B74DDD100EF}" dt="2023-04-26T00:14:35.374" v="1032" actId="47"/>
          <pc:sldLayoutMkLst>
            <pc:docMk/>
            <pc:sldMasterMk cId="0" sldId="2147483669"/>
            <pc:sldLayoutMk cId="0" sldId="2147483677"/>
          </pc:sldLayoutMkLst>
        </pc:sldLayoutChg>
        <pc:sldLayoutChg chg="add del">
          <pc:chgData name="Moyo, Sifiso P" userId="1602a101-43eb-4361-ad37-53a8e46458ad" providerId="ADAL" clId="{86ABC05D-CFA0-4C4D-A46B-4B74DDD100EF}" dt="2023-04-26T00:15:57.370" v="1035" actId="47"/>
          <pc:sldLayoutMkLst>
            <pc:docMk/>
            <pc:sldMasterMk cId="0" sldId="2147483669"/>
            <pc:sldLayoutMk cId="0" sldId="2147483678"/>
          </pc:sldLayoutMkLst>
        </pc:sldLayoutChg>
        <pc:sldLayoutChg chg="add del">
          <pc:chgData name="Moyo, Sifiso P" userId="1602a101-43eb-4361-ad37-53a8e46458ad" providerId="ADAL" clId="{86ABC05D-CFA0-4C4D-A46B-4B74DDD100EF}" dt="2023-04-26T00:26:37.567" v="1275" actId="47"/>
          <pc:sldLayoutMkLst>
            <pc:docMk/>
            <pc:sldMasterMk cId="0" sldId="2147483669"/>
            <pc:sldLayoutMk cId="0" sldId="2147483679"/>
          </pc:sldLayoutMkLst>
        </pc:sldLayoutChg>
      </pc:sldMasterChg>
    </pc:docChg>
  </pc:docChgLst>
  <pc:docChgLst>
    <pc:chgData name="De La Rosa, Christian" userId="S::delaroch@iu.edu::d44ae010-b6fa-47d2-96ea-caf52f6ca951" providerId="AD" clId="Web-{917E5AA4-833A-4D53-A35F-1E8A11258D9B}"/>
    <pc:docChg chg="modSld">
      <pc:chgData name="De La Rosa, Christian" userId="S::delaroch@iu.edu::d44ae010-b6fa-47d2-96ea-caf52f6ca951" providerId="AD" clId="Web-{917E5AA4-833A-4D53-A35F-1E8A11258D9B}" dt="2023-03-04T15:29:32.709" v="53" actId="20577"/>
      <pc:docMkLst>
        <pc:docMk/>
      </pc:docMkLst>
      <pc:sldChg chg="modSp">
        <pc:chgData name="De La Rosa, Christian" userId="S::delaroch@iu.edu::d44ae010-b6fa-47d2-96ea-caf52f6ca951" providerId="AD" clId="Web-{917E5AA4-833A-4D53-A35F-1E8A11258D9B}" dt="2023-03-04T15:29:32.709" v="53" actId="20577"/>
        <pc:sldMkLst>
          <pc:docMk/>
          <pc:sldMk cId="0" sldId="265"/>
        </pc:sldMkLst>
        <pc:spChg chg="mod">
          <ac:chgData name="De La Rosa, Christian" userId="S::delaroch@iu.edu::d44ae010-b6fa-47d2-96ea-caf52f6ca951" providerId="AD" clId="Web-{917E5AA4-833A-4D53-A35F-1E8A11258D9B}" dt="2023-03-04T15:29:32.709" v="53" actId="20577"/>
          <ac:spMkLst>
            <pc:docMk/>
            <pc:sldMk cId="0" sldId="265"/>
            <ac:spMk id="190" creationId="{00000000-0000-0000-0000-000000000000}"/>
          </ac:spMkLst>
        </pc:spChg>
      </pc:sldChg>
    </pc:docChg>
  </pc:docChgLst>
  <pc:docChgLst>
    <pc:chgData name="De La Rosa, Christian" userId="S::delaroch@iu.edu::d44ae010-b6fa-47d2-96ea-caf52f6ca951" providerId="AD" clId="Web-{62DF276E-A14B-4024-A257-682EEAD71D7E}"/>
    <pc:docChg chg="addSld modSld sldOrd addMainMaster modMainMaster">
      <pc:chgData name="De La Rosa, Christian" userId="S::delaroch@iu.edu::d44ae010-b6fa-47d2-96ea-caf52f6ca951" providerId="AD" clId="Web-{62DF276E-A14B-4024-A257-682EEAD71D7E}" dt="2023-03-04T16:39:23.887" v="60"/>
      <pc:docMkLst>
        <pc:docMk/>
      </pc:docMkLst>
      <pc:sldChg chg="modNotes">
        <pc:chgData name="De La Rosa, Christian" userId="S::delaroch@iu.edu::d44ae010-b6fa-47d2-96ea-caf52f6ca951" providerId="AD" clId="Web-{62DF276E-A14B-4024-A257-682EEAD71D7E}" dt="2023-03-04T16:39:23.887" v="60"/>
        <pc:sldMkLst>
          <pc:docMk/>
          <pc:sldMk cId="3312642999" sldId="361"/>
        </pc:sldMkLst>
      </pc:sldChg>
      <pc:sldChg chg="add ord">
        <pc:chgData name="De La Rosa, Christian" userId="S::delaroch@iu.edu::d44ae010-b6fa-47d2-96ea-caf52f6ca951" providerId="AD" clId="Web-{62DF276E-A14B-4024-A257-682EEAD71D7E}" dt="2023-03-04T16:36:42.265" v="1"/>
        <pc:sldMkLst>
          <pc:docMk/>
          <pc:sldMk cId="2163097265" sldId="364"/>
        </pc:sldMkLst>
      </pc:sldChg>
      <pc:sldMasterChg chg="add addSldLayout">
        <pc:chgData name="De La Rosa, Christian" userId="S::delaroch@iu.edu::d44ae010-b6fa-47d2-96ea-caf52f6ca951" providerId="AD" clId="Web-{62DF276E-A14B-4024-A257-682EEAD71D7E}" dt="2023-03-04T16:36:29.483" v="0"/>
        <pc:sldMasterMkLst>
          <pc:docMk/>
          <pc:sldMasterMk cId="2133257236" sldId="2147483648"/>
        </pc:sldMasterMkLst>
        <pc:sldLayoutChg chg="add">
          <pc:chgData name="De La Rosa, Christian" userId="S::delaroch@iu.edu::d44ae010-b6fa-47d2-96ea-caf52f6ca951" providerId="AD" clId="Web-{62DF276E-A14B-4024-A257-682EEAD71D7E}" dt="2023-03-04T16:36:29.483" v="0"/>
          <pc:sldLayoutMkLst>
            <pc:docMk/>
            <pc:sldMasterMk cId="2133257236" sldId="2147483648"/>
            <pc:sldLayoutMk cId="393140717" sldId="2147483649"/>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795330245" sldId="2147483650"/>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2522279597" sldId="2147483651"/>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341729795" sldId="2147483652"/>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684911795" sldId="2147483653"/>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475321269" sldId="2147483654"/>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2445050069" sldId="2147483655"/>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2893030961" sldId="2147483656"/>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3366503802" sldId="2147483657"/>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955015372" sldId="2147483658"/>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4207210995" sldId="2147483659"/>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1316895354" sldId="2147483660"/>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56830118" sldId="2147483661"/>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2880871974" sldId="2147483662"/>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2510532975" sldId="2147483663"/>
          </pc:sldLayoutMkLst>
        </pc:sldLayoutChg>
        <pc:sldLayoutChg chg="add">
          <pc:chgData name="De La Rosa, Christian" userId="S::delaroch@iu.edu::d44ae010-b6fa-47d2-96ea-caf52f6ca951" providerId="AD" clId="Web-{62DF276E-A14B-4024-A257-682EEAD71D7E}" dt="2023-03-04T16:36:29.483" v="0"/>
          <pc:sldLayoutMkLst>
            <pc:docMk/>
            <pc:sldMasterMk cId="2133257236" sldId="2147483648"/>
            <pc:sldLayoutMk cId="3287894249" sldId="2147483665"/>
          </pc:sldLayoutMkLst>
        </pc:sldLayoutChg>
      </pc:sldMasterChg>
      <pc:sldMasterChg chg="modSldLayout">
        <pc:chgData name="De La Rosa, Christian" userId="S::delaroch@iu.edu::d44ae010-b6fa-47d2-96ea-caf52f6ca951" providerId="AD" clId="Web-{62DF276E-A14B-4024-A257-682EEAD71D7E}" dt="2023-03-04T16:36:29.483" v="0"/>
        <pc:sldMasterMkLst>
          <pc:docMk/>
          <pc:sldMasterMk cId="0" sldId="2147483669"/>
        </pc:sldMasterMkLst>
        <pc:sldLayoutChg chg="replId">
          <pc:chgData name="De La Rosa, Christian" userId="S::delaroch@iu.edu::d44ae010-b6fa-47d2-96ea-caf52f6ca951" providerId="AD" clId="Web-{62DF276E-A14B-4024-A257-682EEAD71D7E}" dt="2023-03-04T16:36:29.483" v="0"/>
          <pc:sldLayoutMkLst>
            <pc:docMk/>
            <pc:sldMasterMk cId="0" sldId="2147483669"/>
            <pc:sldLayoutMk cId="0" sldId="2147483674"/>
          </pc:sldLayoutMkLst>
        </pc:sldLayoutChg>
        <pc:sldLayoutChg chg="replId">
          <pc:chgData name="De La Rosa, Christian" userId="S::delaroch@iu.edu::d44ae010-b6fa-47d2-96ea-caf52f6ca951" providerId="AD" clId="Web-{62DF276E-A14B-4024-A257-682EEAD71D7E}" dt="2023-03-04T16:36:29.483" v="0"/>
          <pc:sldLayoutMkLst>
            <pc:docMk/>
            <pc:sldMasterMk cId="0" sldId="2147483669"/>
            <pc:sldLayoutMk cId="0" sldId="2147483675"/>
          </pc:sldLayoutMkLst>
        </pc:sldLayoutChg>
        <pc:sldLayoutChg chg="replId">
          <pc:chgData name="De La Rosa, Christian" userId="S::delaroch@iu.edu::d44ae010-b6fa-47d2-96ea-caf52f6ca951" providerId="AD" clId="Web-{62DF276E-A14B-4024-A257-682EEAD71D7E}" dt="2023-03-04T16:36:29.483" v="0"/>
          <pc:sldLayoutMkLst>
            <pc:docMk/>
            <pc:sldMasterMk cId="0" sldId="2147483669"/>
            <pc:sldLayoutMk cId="0" sldId="2147483676"/>
          </pc:sldLayoutMkLst>
        </pc:sldLayoutChg>
        <pc:sldLayoutChg chg="replId">
          <pc:chgData name="De La Rosa, Christian" userId="S::delaroch@iu.edu::d44ae010-b6fa-47d2-96ea-caf52f6ca951" providerId="AD" clId="Web-{62DF276E-A14B-4024-A257-682EEAD71D7E}" dt="2023-03-04T16:36:29.483" v="0"/>
          <pc:sldLayoutMkLst>
            <pc:docMk/>
            <pc:sldMasterMk cId="0" sldId="2147483669"/>
            <pc:sldLayoutMk cId="0" sldId="2147483677"/>
          </pc:sldLayoutMkLst>
        </pc:sldLayoutChg>
        <pc:sldLayoutChg chg="replId">
          <pc:chgData name="De La Rosa, Christian" userId="S::delaroch@iu.edu::d44ae010-b6fa-47d2-96ea-caf52f6ca951" providerId="AD" clId="Web-{62DF276E-A14B-4024-A257-682EEAD71D7E}" dt="2023-03-04T16:36:29.483" v="0"/>
          <pc:sldLayoutMkLst>
            <pc:docMk/>
            <pc:sldMasterMk cId="0" sldId="2147483669"/>
            <pc:sldLayoutMk cId="0" sldId="2147483678"/>
          </pc:sldLayoutMkLst>
        </pc:sldLayoutChg>
        <pc:sldLayoutChg chg="replId">
          <pc:chgData name="De La Rosa, Christian" userId="S::delaroch@iu.edu::d44ae010-b6fa-47d2-96ea-caf52f6ca951" providerId="AD" clId="Web-{62DF276E-A14B-4024-A257-682EEAD71D7E}" dt="2023-03-04T16:36:29.483" v="0"/>
          <pc:sldLayoutMkLst>
            <pc:docMk/>
            <pc:sldMasterMk cId="0" sldId="2147483669"/>
            <pc:sldLayoutMk cId="0" sldId="2147483679"/>
          </pc:sldLayoutMkLst>
        </pc:sldLayoutChg>
      </pc:sldMasterChg>
    </pc:docChg>
  </pc:docChgLst>
  <pc:docChgLst>
    <pc:chgData name="Moyo, Sifiso P" userId="S::smoyo@iu.edu::1602a101-43eb-4361-ad37-53a8e46458ad" providerId="AD" clId="Web-{125D62A2-5B44-4716-AE61-3D86E526691B}"/>
    <pc:docChg chg="modSld">
      <pc:chgData name="Moyo, Sifiso P" userId="S::smoyo@iu.edu::1602a101-43eb-4361-ad37-53a8e46458ad" providerId="AD" clId="Web-{125D62A2-5B44-4716-AE61-3D86E526691B}" dt="2023-04-20T04:56:33.251" v="65" actId="1076"/>
      <pc:docMkLst>
        <pc:docMk/>
      </pc:docMkLst>
      <pc:sldChg chg="addSp delSp modSp">
        <pc:chgData name="Moyo, Sifiso P" userId="S::smoyo@iu.edu::1602a101-43eb-4361-ad37-53a8e46458ad" providerId="AD" clId="Web-{125D62A2-5B44-4716-AE61-3D86E526691B}" dt="2023-04-20T04:08:39.391" v="52" actId="1076"/>
        <pc:sldMkLst>
          <pc:docMk/>
          <pc:sldMk cId="2365651766" sldId="350"/>
        </pc:sldMkLst>
        <pc:spChg chg="mod">
          <ac:chgData name="Moyo, Sifiso P" userId="S::smoyo@iu.edu::1602a101-43eb-4361-ad37-53a8e46458ad" providerId="AD" clId="Web-{125D62A2-5B44-4716-AE61-3D86E526691B}" dt="2023-04-20T01:39:41.728" v="11" actId="1076"/>
          <ac:spMkLst>
            <pc:docMk/>
            <pc:sldMk cId="2365651766" sldId="350"/>
            <ac:spMk id="2" creationId="{B4B3CA9E-FDFA-4136-464C-0A432BA5B541}"/>
          </ac:spMkLst>
        </pc:spChg>
        <pc:spChg chg="mod">
          <ac:chgData name="Moyo, Sifiso P" userId="S::smoyo@iu.edu::1602a101-43eb-4361-ad37-53a8e46458ad" providerId="AD" clId="Web-{125D62A2-5B44-4716-AE61-3D86E526691B}" dt="2023-04-20T04:07:35.139" v="45" actId="14100"/>
          <ac:spMkLst>
            <pc:docMk/>
            <pc:sldMk cId="2365651766" sldId="350"/>
            <ac:spMk id="4" creationId="{A178568E-EC14-4E24-4001-D78A92AF95FE}"/>
          </ac:spMkLst>
        </pc:spChg>
        <pc:picChg chg="add del mod">
          <ac:chgData name="Moyo, Sifiso P" userId="S::smoyo@iu.edu::1602a101-43eb-4361-ad37-53a8e46458ad" providerId="AD" clId="Web-{125D62A2-5B44-4716-AE61-3D86E526691B}" dt="2023-04-20T04:04:54.573" v="19"/>
          <ac:picMkLst>
            <pc:docMk/>
            <pc:sldMk cId="2365651766" sldId="350"/>
            <ac:picMk id="5" creationId="{A1EEF4DF-846B-CBF9-BF07-022CBB77D686}"/>
          </ac:picMkLst>
        </pc:picChg>
        <pc:picChg chg="del">
          <ac:chgData name="Moyo, Sifiso P" userId="S::smoyo@iu.edu::1602a101-43eb-4361-ad37-53a8e46458ad" providerId="AD" clId="Web-{125D62A2-5B44-4716-AE61-3D86E526691B}" dt="2023-04-20T01:39:57.072" v="13"/>
          <ac:picMkLst>
            <pc:docMk/>
            <pc:sldMk cId="2365651766" sldId="350"/>
            <ac:picMk id="6" creationId="{05E3A311-223A-0165-34BD-0F72C0F3A510}"/>
          </ac:picMkLst>
        </pc:picChg>
        <pc:picChg chg="add mod">
          <ac:chgData name="Moyo, Sifiso P" userId="S::smoyo@iu.edu::1602a101-43eb-4361-ad37-53a8e46458ad" providerId="AD" clId="Web-{125D62A2-5B44-4716-AE61-3D86E526691B}" dt="2023-04-20T04:08:39.391" v="52" actId="1076"/>
          <ac:picMkLst>
            <pc:docMk/>
            <pc:sldMk cId="2365651766" sldId="350"/>
            <ac:picMk id="6" creationId="{71FE7728-94D7-0832-62FE-DCE77AEA84C2}"/>
          </ac:picMkLst>
        </pc:picChg>
        <pc:picChg chg="del mod">
          <ac:chgData name="Moyo, Sifiso P" userId="S::smoyo@iu.edu::1602a101-43eb-4361-ad37-53a8e46458ad" providerId="AD" clId="Web-{125D62A2-5B44-4716-AE61-3D86E526691B}" dt="2023-04-20T04:06:53.701" v="38"/>
          <ac:picMkLst>
            <pc:docMk/>
            <pc:sldMk cId="2365651766" sldId="350"/>
            <ac:picMk id="7" creationId="{C52B1BA2-DFB2-412F-4518-C1DF3984CBA2}"/>
          </ac:picMkLst>
        </pc:picChg>
        <pc:picChg chg="mod">
          <ac:chgData name="Moyo, Sifiso P" userId="S::smoyo@iu.edu::1602a101-43eb-4361-ad37-53a8e46458ad" providerId="AD" clId="Web-{125D62A2-5B44-4716-AE61-3D86E526691B}" dt="2023-04-20T04:08:35.313" v="51" actId="1076"/>
          <ac:picMkLst>
            <pc:docMk/>
            <pc:sldMk cId="2365651766" sldId="350"/>
            <ac:picMk id="8" creationId="{CB50A967-6949-B21F-996E-79CA507400EF}"/>
          </ac:picMkLst>
        </pc:picChg>
        <pc:picChg chg="add del mod">
          <ac:chgData name="Moyo, Sifiso P" userId="S::smoyo@iu.edu::1602a101-43eb-4361-ad37-53a8e46458ad" providerId="AD" clId="Web-{125D62A2-5B44-4716-AE61-3D86E526691B}" dt="2023-04-20T04:06:17.622" v="32"/>
          <ac:picMkLst>
            <pc:docMk/>
            <pc:sldMk cId="2365651766" sldId="350"/>
            <ac:picMk id="9" creationId="{893AECD2-E51E-A1CC-0886-510D58F8D226}"/>
          </ac:picMkLst>
        </pc:picChg>
        <pc:picChg chg="add mod">
          <ac:chgData name="Moyo, Sifiso P" userId="S::smoyo@iu.edu::1602a101-43eb-4361-ad37-53a8e46458ad" providerId="AD" clId="Web-{125D62A2-5B44-4716-AE61-3D86E526691B}" dt="2023-04-20T04:08:26.781" v="50" actId="1076"/>
          <ac:picMkLst>
            <pc:docMk/>
            <pc:sldMk cId="2365651766" sldId="350"/>
            <ac:picMk id="10" creationId="{2A036033-197E-E8C0-FF50-A9893954A109}"/>
          </ac:picMkLst>
        </pc:picChg>
      </pc:sldChg>
      <pc:sldChg chg="addSp delSp modSp">
        <pc:chgData name="Moyo, Sifiso P" userId="S::smoyo@iu.edu::1602a101-43eb-4361-ad37-53a8e46458ad" providerId="AD" clId="Web-{125D62A2-5B44-4716-AE61-3D86E526691B}" dt="2023-04-20T04:09:52.267" v="61" actId="1076"/>
        <pc:sldMkLst>
          <pc:docMk/>
          <pc:sldMk cId="478340948" sldId="363"/>
        </pc:sldMkLst>
        <pc:picChg chg="add del mod">
          <ac:chgData name="Moyo, Sifiso P" userId="S::smoyo@iu.edu::1602a101-43eb-4361-ad37-53a8e46458ad" providerId="AD" clId="Web-{125D62A2-5B44-4716-AE61-3D86E526691B}" dt="2023-04-20T04:09:28.345" v="57"/>
          <ac:picMkLst>
            <pc:docMk/>
            <pc:sldMk cId="478340948" sldId="363"/>
            <ac:picMk id="4" creationId="{81B7776B-DC47-9470-FF28-CDAF42B749A8}"/>
          </ac:picMkLst>
        </pc:picChg>
        <pc:picChg chg="del mod">
          <ac:chgData name="Moyo, Sifiso P" userId="S::smoyo@iu.edu::1602a101-43eb-4361-ad37-53a8e46458ad" providerId="AD" clId="Web-{125D62A2-5B44-4716-AE61-3D86E526691B}" dt="2023-04-20T04:09:31.501" v="58"/>
          <ac:picMkLst>
            <pc:docMk/>
            <pc:sldMk cId="478340948" sldId="363"/>
            <ac:picMk id="6" creationId="{C353B027-653A-F9BB-430F-89F3C093F8FC}"/>
          </ac:picMkLst>
        </pc:picChg>
        <pc:picChg chg="add mod">
          <ac:chgData name="Moyo, Sifiso P" userId="S::smoyo@iu.edu::1602a101-43eb-4361-ad37-53a8e46458ad" providerId="AD" clId="Web-{125D62A2-5B44-4716-AE61-3D86E526691B}" dt="2023-04-20T04:09:52.267" v="61" actId="1076"/>
          <ac:picMkLst>
            <pc:docMk/>
            <pc:sldMk cId="478340948" sldId="363"/>
            <ac:picMk id="7" creationId="{CF0F191C-CFCF-3716-1768-BE0CC3810EF8}"/>
          </ac:picMkLst>
        </pc:picChg>
      </pc:sldChg>
      <pc:sldChg chg="addSp delSp modSp mod setBg">
        <pc:chgData name="Moyo, Sifiso P" userId="S::smoyo@iu.edu::1602a101-43eb-4361-ad37-53a8e46458ad" providerId="AD" clId="Web-{125D62A2-5B44-4716-AE61-3D86E526691B}" dt="2023-04-20T04:56:33.251" v="65" actId="1076"/>
        <pc:sldMkLst>
          <pc:docMk/>
          <pc:sldMk cId="1900587987" sldId="380"/>
        </pc:sldMkLst>
        <pc:spChg chg="mod">
          <ac:chgData name="Moyo, Sifiso P" userId="S::smoyo@iu.edu::1602a101-43eb-4361-ad37-53a8e46458ad" providerId="AD" clId="Web-{125D62A2-5B44-4716-AE61-3D86E526691B}" dt="2023-04-20T04:55:13.733" v="64"/>
          <ac:spMkLst>
            <pc:docMk/>
            <pc:sldMk cId="1900587987" sldId="380"/>
            <ac:spMk id="2" creationId="{A6D29DE3-2DF4-D785-1B05-1C95ABEA128C}"/>
          </ac:spMkLst>
        </pc:spChg>
        <pc:spChg chg="mod">
          <ac:chgData name="Moyo, Sifiso P" userId="S::smoyo@iu.edu::1602a101-43eb-4361-ad37-53a8e46458ad" providerId="AD" clId="Web-{125D62A2-5B44-4716-AE61-3D86E526691B}" dt="2023-04-20T04:55:13.733" v="64"/>
          <ac:spMkLst>
            <pc:docMk/>
            <pc:sldMk cId="1900587987" sldId="380"/>
            <ac:spMk id="3" creationId="{44F6279A-FEA5-A6C6-A609-432159503CC5}"/>
          </ac:spMkLst>
        </pc:spChg>
        <pc:spChg chg="add">
          <ac:chgData name="Moyo, Sifiso P" userId="S::smoyo@iu.edu::1602a101-43eb-4361-ad37-53a8e46458ad" providerId="AD" clId="Web-{125D62A2-5B44-4716-AE61-3D86E526691B}" dt="2023-04-20T04:55:13.733" v="64"/>
          <ac:spMkLst>
            <pc:docMk/>
            <pc:sldMk cId="1900587987" sldId="380"/>
            <ac:spMk id="22" creationId="{B6FACB3C-9069-4791-BC5C-0DB7CD19B853}"/>
          </ac:spMkLst>
        </pc:spChg>
        <pc:spChg chg="add">
          <ac:chgData name="Moyo, Sifiso P" userId="S::smoyo@iu.edu::1602a101-43eb-4361-ad37-53a8e46458ad" providerId="AD" clId="Web-{125D62A2-5B44-4716-AE61-3D86E526691B}" dt="2023-04-20T04:55:13.733" v="64"/>
          <ac:spMkLst>
            <pc:docMk/>
            <pc:sldMk cId="1900587987" sldId="380"/>
            <ac:spMk id="24" creationId="{71F2038E-D777-4B76-81DD-DD13EE91B9DD}"/>
          </ac:spMkLst>
        </pc:spChg>
        <pc:grpChg chg="add">
          <ac:chgData name="Moyo, Sifiso P" userId="S::smoyo@iu.edu::1602a101-43eb-4361-ad37-53a8e46458ad" providerId="AD" clId="Web-{125D62A2-5B44-4716-AE61-3D86E526691B}" dt="2023-04-20T04:55:13.733" v="64"/>
          <ac:grpSpMkLst>
            <pc:docMk/>
            <pc:sldMk cId="1900587987" sldId="380"/>
            <ac:grpSpMk id="26" creationId="{DD354807-230F-4402-B1B9-F733A8F1F190}"/>
          </ac:grpSpMkLst>
        </pc:grpChg>
        <pc:picChg chg="add del mod">
          <ac:chgData name="Moyo, Sifiso P" userId="S::smoyo@iu.edu::1602a101-43eb-4361-ad37-53a8e46458ad" providerId="AD" clId="Web-{125D62A2-5B44-4716-AE61-3D86E526691B}" dt="2023-04-20T04:55:08.186" v="63"/>
          <ac:picMkLst>
            <pc:docMk/>
            <pc:sldMk cId="1900587987" sldId="380"/>
            <ac:picMk id="4" creationId="{749E5D02-9CE7-611A-C15E-6FD3017A6BBB}"/>
          </ac:picMkLst>
        </pc:picChg>
        <pc:picChg chg="mod">
          <ac:chgData name="Moyo, Sifiso P" userId="S::smoyo@iu.edu::1602a101-43eb-4361-ad37-53a8e46458ad" providerId="AD" clId="Web-{125D62A2-5B44-4716-AE61-3D86E526691B}" dt="2023-04-20T04:56:33.251" v="65" actId="1076"/>
          <ac:picMkLst>
            <pc:docMk/>
            <pc:sldMk cId="1900587987" sldId="380"/>
            <ac:picMk id="17" creationId="{5EA4F521-5AF5-78DD-4AA2-6F858FAE6CA6}"/>
          </ac:picMkLst>
        </pc:picChg>
      </pc:sldChg>
    </pc:docChg>
  </pc:docChgLst>
  <pc:docChgLst>
    <pc:chgData name="Moyo, Sifiso P" userId="S::smoyo@iu.edu::1602a101-43eb-4361-ad37-53a8e46458ad" providerId="AD" clId="Web-{2117B5EA-ADC4-46E1-8068-A0959EE060E3}"/>
    <pc:docChg chg="modSld">
      <pc:chgData name="Moyo, Sifiso P" userId="S::smoyo@iu.edu::1602a101-43eb-4361-ad37-53a8e46458ad" providerId="AD" clId="Web-{2117B5EA-ADC4-46E1-8068-A0959EE060E3}" dt="2023-04-11T01:58:08.215" v="2" actId="14100"/>
      <pc:docMkLst>
        <pc:docMk/>
      </pc:docMkLst>
      <pc:sldChg chg="modSp">
        <pc:chgData name="Moyo, Sifiso P" userId="S::smoyo@iu.edu::1602a101-43eb-4361-ad37-53a8e46458ad" providerId="AD" clId="Web-{2117B5EA-ADC4-46E1-8068-A0959EE060E3}" dt="2023-04-11T01:58:08.215" v="2" actId="14100"/>
        <pc:sldMkLst>
          <pc:docMk/>
          <pc:sldMk cId="0" sldId="259"/>
        </pc:sldMkLst>
        <pc:graphicFrameChg chg="mod">
          <ac:chgData name="Moyo, Sifiso P" userId="S::smoyo@iu.edu::1602a101-43eb-4361-ad37-53a8e46458ad" providerId="AD" clId="Web-{2117B5EA-ADC4-46E1-8068-A0959EE060E3}" dt="2023-04-11T01:58:08.215" v="2" actId="14100"/>
          <ac:graphicFrameMkLst>
            <pc:docMk/>
            <pc:sldMk cId="0" sldId="259"/>
            <ac:graphicFrameMk id="2" creationId="{28485962-4327-4BB2-9846-472B91EB4A20}"/>
          </ac:graphicFrameMkLst>
        </pc:graphicFrameChg>
      </pc:sldChg>
    </pc:docChg>
  </pc:docChgLst>
  <pc:docChgLst>
    <pc:chgData name="De La Rosa, Christian" userId="S::delaroch@iu.edu::d44ae010-b6fa-47d2-96ea-caf52f6ca951" providerId="AD" clId="Web-{1EBBCC9C-04BB-466C-8457-0C9CBB38EDFC}"/>
    <pc:docChg chg="delSld modSld">
      <pc:chgData name="De La Rosa, Christian" userId="S::delaroch@iu.edu::d44ae010-b6fa-47d2-96ea-caf52f6ca951" providerId="AD" clId="Web-{1EBBCC9C-04BB-466C-8457-0C9CBB38EDFC}" dt="2023-03-07T02:54:12.975" v="164" actId="1076"/>
      <pc:docMkLst>
        <pc:docMk/>
      </pc:docMkLst>
      <pc:sldChg chg="modSp mod modShow">
        <pc:chgData name="De La Rosa, Christian" userId="S::delaroch@iu.edu::d44ae010-b6fa-47d2-96ea-caf52f6ca951" providerId="AD" clId="Web-{1EBBCC9C-04BB-466C-8457-0C9CBB38EDFC}" dt="2023-03-07T02:53:50.912" v="162"/>
        <pc:sldMkLst>
          <pc:docMk/>
          <pc:sldMk cId="0" sldId="263"/>
        </pc:sldMkLst>
        <pc:spChg chg="mod">
          <ac:chgData name="De La Rosa, Christian" userId="S::delaroch@iu.edu::d44ae010-b6fa-47d2-96ea-caf52f6ca951" providerId="AD" clId="Web-{1EBBCC9C-04BB-466C-8457-0C9CBB38EDFC}" dt="2023-03-07T02:52:55.364" v="158" actId="20577"/>
          <ac:spMkLst>
            <pc:docMk/>
            <pc:sldMk cId="0" sldId="263"/>
            <ac:spMk id="174" creationId="{00000000-0000-0000-0000-000000000000}"/>
          </ac:spMkLst>
        </pc:spChg>
        <pc:spChg chg="mod">
          <ac:chgData name="De La Rosa, Christian" userId="S::delaroch@iu.edu::d44ae010-b6fa-47d2-96ea-caf52f6ca951" providerId="AD" clId="Web-{1EBBCC9C-04BB-466C-8457-0C9CBB38EDFC}" dt="2023-03-07T02:53:17.443" v="161" actId="20577"/>
          <ac:spMkLst>
            <pc:docMk/>
            <pc:sldMk cId="0" sldId="263"/>
            <ac:spMk id="176" creationId="{00000000-0000-0000-0000-000000000000}"/>
          </ac:spMkLst>
        </pc:spChg>
      </pc:sldChg>
      <pc:sldChg chg="modSp">
        <pc:chgData name="De La Rosa, Christian" userId="S::delaroch@iu.edu::d44ae010-b6fa-47d2-96ea-caf52f6ca951" providerId="AD" clId="Web-{1EBBCC9C-04BB-466C-8457-0C9CBB38EDFC}" dt="2023-03-07T02:34:48.335" v="49"/>
        <pc:sldMkLst>
          <pc:docMk/>
          <pc:sldMk cId="0" sldId="264"/>
        </pc:sldMkLst>
        <pc:graphicFrameChg chg="mod modGraphic">
          <ac:chgData name="De La Rosa, Christian" userId="S::delaroch@iu.edu::d44ae010-b6fa-47d2-96ea-caf52f6ca951" providerId="AD" clId="Web-{1EBBCC9C-04BB-466C-8457-0C9CBB38EDFC}" dt="2023-03-07T02:34:48.335" v="49"/>
          <ac:graphicFrameMkLst>
            <pc:docMk/>
            <pc:sldMk cId="0" sldId="264"/>
            <ac:graphicFrameMk id="5" creationId="{20F92353-5465-33A7-6840-550A5F25C883}"/>
          </ac:graphicFrameMkLst>
        </pc:graphicFrameChg>
      </pc:sldChg>
      <pc:sldChg chg="modSp">
        <pc:chgData name="De La Rosa, Christian" userId="S::delaroch@iu.edu::d44ae010-b6fa-47d2-96ea-caf52f6ca951" providerId="AD" clId="Web-{1EBBCC9C-04BB-466C-8457-0C9CBB38EDFC}" dt="2023-03-07T02:54:12.975" v="164" actId="1076"/>
        <pc:sldMkLst>
          <pc:docMk/>
          <pc:sldMk cId="0" sldId="265"/>
        </pc:sldMkLst>
        <pc:picChg chg="mod">
          <ac:chgData name="De La Rosa, Christian" userId="S::delaroch@iu.edu::d44ae010-b6fa-47d2-96ea-caf52f6ca951" providerId="AD" clId="Web-{1EBBCC9C-04BB-466C-8457-0C9CBB38EDFC}" dt="2023-03-07T02:54:12.975" v="164" actId="1076"/>
          <ac:picMkLst>
            <pc:docMk/>
            <pc:sldMk cId="0" sldId="265"/>
            <ac:picMk id="191" creationId="{00000000-0000-0000-0000-000000000000}"/>
          </ac:picMkLst>
        </pc:picChg>
      </pc:sldChg>
      <pc:sldChg chg="del">
        <pc:chgData name="De La Rosa, Christian" userId="S::delaroch@iu.edu::d44ae010-b6fa-47d2-96ea-caf52f6ca951" providerId="AD" clId="Web-{1EBBCC9C-04BB-466C-8457-0C9CBB38EDFC}" dt="2023-03-07T02:54:03.303" v="163"/>
        <pc:sldMkLst>
          <pc:docMk/>
          <pc:sldMk cId="1447515154" sldId="3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f5cca9149e_2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g1f5cca9149e_2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latin typeface="Calibri"/>
                <a:cs typeface="Calibri"/>
              </a:rPr>
              <a:t>Make sure we talk about everything listed on this slide.</a:t>
            </a:r>
          </a:p>
        </p:txBody>
      </p:sp>
    </p:spTree>
    <p:extLst>
      <p:ext uri="{BB962C8B-B14F-4D97-AF65-F5344CB8AC3E}">
        <p14:creationId xmlns:p14="http://schemas.microsoft.com/office/powerpoint/2010/main" val="116837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Whit </a:t>
            </a:r>
          </a:p>
        </p:txBody>
      </p:sp>
    </p:spTree>
    <p:extLst>
      <p:ext uri="{BB962C8B-B14F-4D97-AF65-F5344CB8AC3E}">
        <p14:creationId xmlns:p14="http://schemas.microsoft.com/office/powerpoint/2010/main" val="55568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Evan</a:t>
            </a:r>
          </a:p>
          <a:p>
            <a:r>
              <a:rPr lang="en-US"/>
              <a:t>10 Second</a:t>
            </a:r>
          </a:p>
          <a:p>
            <a:r>
              <a:rPr lang="en-US"/>
              <a:t>This is an arial view of building showing where we want to place panels on the roof. These are the suggested panel location to reach net-zero with the photovoltaic implementation that we chose.</a:t>
            </a:r>
          </a:p>
        </p:txBody>
      </p:sp>
      <p:sp>
        <p:nvSpPr>
          <p:cNvPr id="4" name="Slide Number Placeholder 3"/>
          <p:cNvSpPr>
            <a:spLocks noGrp="1"/>
          </p:cNvSpPr>
          <p:nvPr>
            <p:ph type="sldNum" sz="quarter" idx="5"/>
          </p:nvPr>
        </p:nvSpPr>
        <p:spPr/>
        <p:txBody>
          <a:bodyPr/>
          <a:lstStyle/>
          <a:p>
            <a:fld id="{83D193FB-24D0-4C48-A02D-C57AB60187D1}" type="slidenum">
              <a:rPr lang="en-US" smtClean="0"/>
              <a:t>5</a:t>
            </a:fld>
            <a:endParaRPr lang="en-US"/>
          </a:p>
        </p:txBody>
      </p:sp>
    </p:spTree>
    <p:extLst>
      <p:ext uri="{BB962C8B-B14F-4D97-AF65-F5344CB8AC3E}">
        <p14:creationId xmlns:p14="http://schemas.microsoft.com/office/powerpoint/2010/main" val="1140596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f6bc28de51_1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f6bc28de51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b="1"/>
              <a:t>Christian.</a:t>
            </a:r>
          </a:p>
          <a:p>
            <a:pPr marL="0" indent="0">
              <a:buNone/>
            </a:pPr>
            <a:r>
              <a:rPr lang="en-US" b="1"/>
              <a:t>(Say Full Name “Variable Refrigerant Flow”)</a:t>
            </a:r>
            <a:endParaRPr lang="en-US"/>
          </a:p>
          <a:p>
            <a:pPr marL="0" indent="0">
              <a:buNone/>
            </a:pPr>
            <a:r>
              <a:rPr lang="en-US"/>
              <a:t>Water-source VRF zoning systems combine the efficiency benefits of a geothermal system with the sophistication of VRF zoning systems. This technology takes advantage of an INVERTER-driven compressor, coupled with a closed geothermal loop, instead of utilizing air as a heat exchange medium. </a:t>
            </a:r>
          </a:p>
          <a:p>
            <a:pPr marL="0" indent="0">
              <a:buNone/>
            </a:pPr>
            <a:endParaRPr lang="en-US"/>
          </a:p>
          <a:p>
            <a:pPr marL="0" indent="0">
              <a:buNone/>
            </a:pPr>
            <a:r>
              <a:rPr lang="en-US"/>
              <a:t>How it works:</a:t>
            </a:r>
          </a:p>
          <a:p>
            <a:pPr marL="0" indent="0">
              <a:buNone/>
            </a:pPr>
            <a:r>
              <a:rPr lang="en-US"/>
              <a:t>Water/Refrigerant will flow through pipes that are buried into the ground, this is done because the earth is always at a constant temperature when you dig deep enough. Depending on the room if it's too hot and needs cold air then the hot air will be transferred from the indoor unit to the refrigerant in the pipes, which is cycled to the ground where it'll transfer the warm temperature into the ground and the cooler temperature will be transferred into the pipes and cycled into the indoor unit.</a:t>
            </a:r>
          </a:p>
          <a:p>
            <a:pPr marL="0" indent="0">
              <a:buNone/>
            </a:pPr>
            <a:endParaRPr lang="en-US"/>
          </a:p>
          <a:p>
            <a:pPr marL="0" indent="0">
              <a:buNone/>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Evan</a:t>
            </a:r>
          </a:p>
          <a:p>
            <a:r>
              <a:rPr lang="en-US"/>
              <a:t>30 second</a:t>
            </a:r>
          </a:p>
          <a:p>
            <a:r>
              <a:rPr lang="en-US"/>
              <a:t>By using a tempered glass storefront, the general public can see directly inside the battery room. We want them to be able to see that the batteries are charging and discharging. It gives the feeling that our building is “in-motion.” This room is on the exterior, south end of the building as an annexation. If we need to increase the size of the room to fit more batteries, we can do that.</a:t>
            </a:r>
          </a:p>
        </p:txBody>
      </p:sp>
      <p:sp>
        <p:nvSpPr>
          <p:cNvPr id="4" name="Slide Number Placeholder 3"/>
          <p:cNvSpPr>
            <a:spLocks noGrp="1"/>
          </p:cNvSpPr>
          <p:nvPr>
            <p:ph type="sldNum" sz="quarter" idx="5"/>
          </p:nvPr>
        </p:nvSpPr>
        <p:spPr/>
        <p:txBody>
          <a:bodyPr/>
          <a:lstStyle/>
          <a:p>
            <a:fld id="{83D193FB-24D0-4C48-A02D-C57AB60187D1}" type="slidenum">
              <a:rPr lang="en-US" smtClean="0"/>
              <a:t>7</a:t>
            </a:fld>
            <a:endParaRPr lang="en-US"/>
          </a:p>
        </p:txBody>
      </p:sp>
    </p:spTree>
    <p:extLst>
      <p:ext uri="{BB962C8B-B14F-4D97-AF65-F5344CB8AC3E}">
        <p14:creationId xmlns:p14="http://schemas.microsoft.com/office/powerpoint/2010/main" val="3227203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a:t>Whit</a:t>
            </a:r>
            <a:endParaRPr lang="en-US"/>
          </a:p>
          <a:p>
            <a:r>
              <a:rPr lang="en-US"/>
              <a:t>Designed by the Electrical team. </a:t>
            </a:r>
            <a:r>
              <a:rPr lang="en-US" sz="1800">
                <a:effectLst/>
                <a:latin typeface="Franklin Gothic Book"/>
                <a:ea typeface="Calibri" panose="020F0502020204030204" pitchFamily="34" charset="0"/>
                <a:cs typeface="Times New Roman" panose="02020603050405020304" pitchFamily="18" charset="0"/>
              </a:rPr>
              <a:t>As the Interior Design students begin to plan out the lighting and plug loads, we can directly see the impact it will have on our renewable energy generation and consumption.</a:t>
            </a:r>
          </a:p>
        </p:txBody>
      </p:sp>
      <p:sp>
        <p:nvSpPr>
          <p:cNvPr id="4" name="Slide Number Placeholder 3"/>
          <p:cNvSpPr>
            <a:spLocks noGrp="1"/>
          </p:cNvSpPr>
          <p:nvPr>
            <p:ph type="sldNum" sz="quarter" idx="5"/>
          </p:nvPr>
        </p:nvSpPr>
        <p:spPr/>
        <p:txBody>
          <a:bodyPr/>
          <a:lstStyle/>
          <a:p>
            <a:fld id="{83D193FB-24D0-4C48-A02D-C57AB60187D1}" type="slidenum">
              <a:rPr lang="en-US" smtClean="0"/>
              <a:t>8</a:t>
            </a:fld>
            <a:endParaRPr lang="en-US"/>
          </a:p>
        </p:txBody>
      </p:sp>
    </p:spTree>
    <p:extLst>
      <p:ext uri="{BB962C8B-B14F-4D97-AF65-F5344CB8AC3E}">
        <p14:creationId xmlns:p14="http://schemas.microsoft.com/office/powerpoint/2010/main" val="54033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b="1">
                <a:latin typeface="Calibri"/>
                <a:cs typeface="Calibri"/>
              </a:rPr>
              <a:t>Sifiso</a:t>
            </a:r>
            <a:endParaRPr lang="en-US">
              <a:latin typeface="Calibri"/>
              <a:cs typeface="Calibri"/>
            </a:endParaRPr>
          </a:p>
        </p:txBody>
      </p:sp>
    </p:spTree>
    <p:extLst>
      <p:ext uri="{BB962C8B-B14F-4D97-AF65-F5344CB8AC3E}">
        <p14:creationId xmlns:p14="http://schemas.microsoft.com/office/powerpoint/2010/main" val="41748481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age">
  <p:cSld name="Title page">
    <p:bg>
      <p:bgPr>
        <a:solidFill>
          <a:srgbClr val="262626"/>
        </a:solidFill>
        <a:effectLst/>
      </p:bgPr>
    </p:bg>
    <p:spTree>
      <p:nvGrpSpPr>
        <p:cNvPr id="1" name="Shape 53"/>
        <p:cNvGrpSpPr/>
        <p:nvPr/>
      </p:nvGrpSpPr>
      <p:grpSpPr>
        <a:xfrm>
          <a:off x="0" y="0"/>
          <a:ext cx="0" cy="0"/>
          <a:chOff x="0" y="0"/>
          <a:chExt cx="0" cy="0"/>
        </a:xfrm>
      </p:grpSpPr>
      <p:grpSp>
        <p:nvGrpSpPr>
          <p:cNvPr id="54" name="Google Shape;54;p14"/>
          <p:cNvGrpSpPr/>
          <p:nvPr/>
        </p:nvGrpSpPr>
        <p:grpSpPr>
          <a:xfrm>
            <a:off x="633304" y="-648376"/>
            <a:ext cx="733465" cy="2367520"/>
            <a:chOff x="685136" y="-246616"/>
            <a:chExt cx="733465" cy="2367520"/>
          </a:xfrm>
        </p:grpSpPr>
        <p:sp>
          <p:nvSpPr>
            <p:cNvPr id="55" name="Google Shape;55;p14"/>
            <p:cNvSpPr/>
            <p:nvPr/>
          </p:nvSpPr>
          <p:spPr>
            <a:xfrm>
              <a:off x="685136" y="-246616"/>
              <a:ext cx="733465" cy="2367520"/>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56" name="Google Shape;56;p14" descr="tab-rgb.eps"/>
            <p:cNvPicPr preferRelativeResize="0"/>
            <p:nvPr/>
          </p:nvPicPr>
          <p:blipFill rotWithShape="1">
            <a:blip r:embed="rId2">
              <a:alphaModFix/>
            </a:blip>
            <a:srcRect/>
            <a:stretch/>
          </p:blipFill>
          <p:spPr>
            <a:xfrm>
              <a:off x="807308" y="1380149"/>
              <a:ext cx="489120" cy="620806"/>
            </a:xfrm>
            <a:prstGeom prst="rect">
              <a:avLst/>
            </a:prstGeom>
            <a:noFill/>
            <a:ln>
              <a:noFill/>
            </a:ln>
          </p:spPr>
        </p:pic>
      </p:grpSp>
      <p:sp>
        <p:nvSpPr>
          <p:cNvPr id="57" name="Google Shape;57;p14"/>
          <p:cNvSpPr txBox="1">
            <a:spLocks noGrp="1"/>
          </p:cNvSpPr>
          <p:nvPr>
            <p:ph type="title"/>
          </p:nvPr>
        </p:nvSpPr>
        <p:spPr>
          <a:xfrm>
            <a:off x="502903" y="2766523"/>
            <a:ext cx="7734221" cy="1114494"/>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000"/>
              <a:buFont typeface="Arial"/>
              <a:buNone/>
              <a:defRPr sz="4000" b="1"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4"/>
          <p:cNvSpPr txBox="1">
            <a:spLocks noGrp="1"/>
          </p:cNvSpPr>
          <p:nvPr>
            <p:ph type="body" idx="1"/>
          </p:nvPr>
        </p:nvSpPr>
        <p:spPr>
          <a:xfrm>
            <a:off x="530694" y="4709821"/>
            <a:ext cx="7734222" cy="277654"/>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SzPts val="1100"/>
              <a:buNone/>
              <a:defRPr sz="1100" b="1">
                <a:solidFill>
                  <a:srgbClr val="A6A6A6"/>
                </a:solidFill>
                <a:latin typeface="Arial"/>
                <a:ea typeface="Arial"/>
                <a:cs typeface="Arial"/>
                <a:sym typeface="Arial"/>
              </a:defRPr>
            </a:lvl1pPr>
            <a:lvl2pPr marL="914400" lvl="1" indent="-342900" algn="l">
              <a:lnSpc>
                <a:spcPct val="100000"/>
              </a:lnSpc>
              <a:spcBef>
                <a:spcPts val="1800"/>
              </a:spcBef>
              <a:spcAft>
                <a:spcPts val="0"/>
              </a:spcAft>
              <a:buClr>
                <a:schemeClr val="dk1"/>
              </a:buClr>
              <a:buSzPts val="1800"/>
              <a:buChar char="–"/>
              <a:defRPr/>
            </a:lvl2pPr>
            <a:lvl3pPr marL="1371600" lvl="2" indent="-342900" algn="l">
              <a:lnSpc>
                <a:spcPct val="100000"/>
              </a:lnSpc>
              <a:spcBef>
                <a:spcPts val="1800"/>
              </a:spcBef>
              <a:spcAft>
                <a:spcPts val="0"/>
              </a:spcAft>
              <a:buClr>
                <a:schemeClr val="dk1"/>
              </a:buClr>
              <a:buSzPts val="1800"/>
              <a:buChar char="•"/>
              <a:defRPr/>
            </a:lvl3pPr>
            <a:lvl4pPr marL="1828800" lvl="3" indent="-342900" algn="l">
              <a:lnSpc>
                <a:spcPct val="100000"/>
              </a:lnSpc>
              <a:spcBef>
                <a:spcPts val="1800"/>
              </a:spcBef>
              <a:spcAft>
                <a:spcPts val="0"/>
              </a:spcAft>
              <a:buClr>
                <a:schemeClr val="dk1"/>
              </a:buClr>
              <a:buSzPts val="1800"/>
              <a:buChar char="–"/>
              <a:defRPr/>
            </a:lvl4pPr>
            <a:lvl5pPr marL="2286000" lvl="4" indent="-342900" algn="l">
              <a:lnSpc>
                <a:spcPct val="100000"/>
              </a:lnSpc>
              <a:spcBef>
                <a:spcPts val="1800"/>
              </a:spcBef>
              <a:spcAft>
                <a:spcPts val="0"/>
              </a:spcAft>
              <a:buClr>
                <a:schemeClr val="dk1"/>
              </a:buClr>
              <a:buSzPts val="1800"/>
              <a:buChar char="»"/>
              <a:defRPr/>
            </a:lvl5pPr>
            <a:lvl6pPr marL="2743200" lvl="5" indent="-342900" algn="l">
              <a:spcBef>
                <a:spcPts val="180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9" name="Google Shape;59;p14"/>
          <p:cNvSpPr txBox="1">
            <a:spLocks noGrp="1"/>
          </p:cNvSpPr>
          <p:nvPr>
            <p:ph type="body" idx="2"/>
          </p:nvPr>
        </p:nvSpPr>
        <p:spPr>
          <a:xfrm>
            <a:off x="530694" y="2443859"/>
            <a:ext cx="7734222" cy="252412"/>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SzPts val="1800"/>
              <a:buNone/>
              <a:defRPr sz="1800" b="0">
                <a:solidFill>
                  <a:srgbClr val="A6A6A6"/>
                </a:solidFill>
                <a:latin typeface="Arial"/>
                <a:ea typeface="Arial"/>
                <a:cs typeface="Arial"/>
                <a:sym typeface="Arial"/>
              </a:defRPr>
            </a:lvl1pPr>
            <a:lvl2pPr marL="914400" lvl="1" indent="-342900" algn="l">
              <a:lnSpc>
                <a:spcPct val="100000"/>
              </a:lnSpc>
              <a:spcBef>
                <a:spcPts val="1800"/>
              </a:spcBef>
              <a:spcAft>
                <a:spcPts val="0"/>
              </a:spcAft>
              <a:buClr>
                <a:schemeClr val="dk1"/>
              </a:buClr>
              <a:buSzPts val="1800"/>
              <a:buChar char="–"/>
              <a:defRPr/>
            </a:lvl2pPr>
            <a:lvl3pPr marL="1371600" lvl="2" indent="-342900" algn="l">
              <a:lnSpc>
                <a:spcPct val="100000"/>
              </a:lnSpc>
              <a:spcBef>
                <a:spcPts val="1800"/>
              </a:spcBef>
              <a:spcAft>
                <a:spcPts val="0"/>
              </a:spcAft>
              <a:buClr>
                <a:schemeClr val="dk1"/>
              </a:buClr>
              <a:buSzPts val="1800"/>
              <a:buChar char="•"/>
              <a:defRPr/>
            </a:lvl3pPr>
            <a:lvl4pPr marL="1828800" lvl="3" indent="-342900" algn="l">
              <a:lnSpc>
                <a:spcPct val="100000"/>
              </a:lnSpc>
              <a:spcBef>
                <a:spcPts val="1800"/>
              </a:spcBef>
              <a:spcAft>
                <a:spcPts val="0"/>
              </a:spcAft>
              <a:buClr>
                <a:schemeClr val="dk1"/>
              </a:buClr>
              <a:buSzPts val="1800"/>
              <a:buChar char="–"/>
              <a:defRPr/>
            </a:lvl4pPr>
            <a:lvl5pPr marL="2286000" lvl="4" indent="-342900" algn="l">
              <a:lnSpc>
                <a:spcPct val="100000"/>
              </a:lnSpc>
              <a:spcBef>
                <a:spcPts val="1800"/>
              </a:spcBef>
              <a:spcAft>
                <a:spcPts val="0"/>
              </a:spcAft>
              <a:buClr>
                <a:schemeClr val="dk1"/>
              </a:buClr>
              <a:buSzPts val="1800"/>
              <a:buChar char="»"/>
              <a:defRPr/>
            </a:lvl5pPr>
            <a:lvl6pPr marL="2743200" lvl="5" indent="-342900" algn="l">
              <a:spcBef>
                <a:spcPts val="180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8" y="759071"/>
            <a:ext cx="8004391" cy="699065"/>
          </a:xfrm>
        </p:spPr>
        <p:txBody>
          <a:bodyPr>
            <a:normAutofit/>
          </a:bodyPr>
          <a:lstStyle>
            <a:lvl1pPr>
              <a:defRPr sz="3000" b="1" i="0" cap="none" spc="0">
                <a:solidFill>
                  <a:srgbClr val="404041"/>
                </a:solidFill>
                <a:latin typeface="Arial"/>
                <a:cs typeface="Arial"/>
              </a:defRPr>
            </a:lvl1pPr>
          </a:lstStyle>
          <a:p>
            <a:r>
              <a:rPr lang="en-US"/>
              <a:t>Click to edit master title style</a:t>
            </a:r>
          </a:p>
        </p:txBody>
      </p:sp>
      <p:sp>
        <p:nvSpPr>
          <p:cNvPr id="5" name="Rectangle 4"/>
          <p:cNvSpPr/>
          <p:nvPr userDrawn="1"/>
        </p:nvSpPr>
        <p:spPr>
          <a:xfrm>
            <a:off x="0" y="957833"/>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Text Placeholder 19"/>
          <p:cNvSpPr>
            <a:spLocks noGrp="1"/>
          </p:cNvSpPr>
          <p:nvPr>
            <p:ph type="body" sz="quarter" idx="10" hasCustomPrompt="1"/>
          </p:nvPr>
        </p:nvSpPr>
        <p:spPr>
          <a:xfrm>
            <a:off x="4833957" y="284948"/>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a:t>SECTION TITLE OR SUBTITLE</a:t>
            </a:r>
          </a:p>
        </p:txBody>
      </p:sp>
      <p:sp>
        <p:nvSpPr>
          <p:cNvPr id="4" name="TextBox 3"/>
          <p:cNvSpPr txBox="1"/>
          <p:nvPr userDrawn="1"/>
        </p:nvSpPr>
        <p:spPr>
          <a:xfrm>
            <a:off x="3556001" y="3541060"/>
            <a:ext cx="184731" cy="369332"/>
          </a:xfrm>
          <a:prstGeom prst="rect">
            <a:avLst/>
          </a:prstGeom>
          <a:noFill/>
        </p:spPr>
        <p:txBody>
          <a:bodyPr wrap="none" rtlCol="0">
            <a:spAutoFit/>
          </a:bodyPr>
          <a:lstStyle/>
          <a:p>
            <a:endParaRPr lang="en-US" sz="1800"/>
          </a:p>
        </p:txBody>
      </p:sp>
      <p:sp>
        <p:nvSpPr>
          <p:cNvPr id="7" name="Text Placeholder 2"/>
          <p:cNvSpPr>
            <a:spLocks noGrp="1"/>
          </p:cNvSpPr>
          <p:nvPr>
            <p:ph idx="1" hasCustomPrompt="1"/>
          </p:nvPr>
        </p:nvSpPr>
        <p:spPr>
          <a:xfrm>
            <a:off x="518824" y="1629405"/>
            <a:ext cx="8015594" cy="2810633"/>
          </a:xfrm>
          <a:prstGeom prst="rect">
            <a:avLst/>
          </a:prstGeom>
        </p:spPr>
        <p:txBody>
          <a:bodyPr vert="horz" lIns="91440" tIns="45720" rIns="91440" bIns="45720" rtlCol="0">
            <a:normAutofit/>
          </a:bodyPr>
          <a:lstStyle>
            <a:lvl1pPr marL="342892" marR="0" indent="-342892" algn="l" defTabSz="457189"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a:t>Click to edit master subtitle style</a:t>
            </a:r>
          </a:p>
        </p:txBody>
      </p:sp>
      <p:grpSp>
        <p:nvGrpSpPr>
          <p:cNvPr id="12" name="Group 11"/>
          <p:cNvGrpSpPr/>
          <p:nvPr userDrawn="1"/>
        </p:nvGrpSpPr>
        <p:grpSpPr>
          <a:xfrm>
            <a:off x="-30787" y="4661518"/>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00656"/>
              <a:ext cx="3613600" cy="276999"/>
            </a:xfrm>
            <a:prstGeom prst="rect">
              <a:avLst/>
            </a:prstGeom>
            <a:noFill/>
          </p:spPr>
          <p:txBody>
            <a:bodyPr wrap="square" rtlCol="0" anchor="ctr">
              <a:spAutoFit/>
            </a:bodyPr>
            <a:lstStyle/>
            <a:p>
              <a:r>
                <a:rPr lang="en-US" sz="1200">
                  <a:solidFill>
                    <a:srgbClr val="FFFFFF"/>
                  </a:solidFill>
                </a:rPr>
                <a:t>IUPUI</a:t>
              </a:r>
            </a:p>
          </p:txBody>
        </p:sp>
      </p:grpSp>
    </p:spTree>
    <p:extLst>
      <p:ext uri="{BB962C8B-B14F-4D97-AF65-F5344CB8AC3E}">
        <p14:creationId xmlns:p14="http://schemas.microsoft.com/office/powerpoint/2010/main" val="3018149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8" y="759071"/>
            <a:ext cx="8004391" cy="699065"/>
          </a:xfrm>
        </p:spPr>
        <p:txBody>
          <a:bodyPr>
            <a:normAutofit/>
          </a:bodyPr>
          <a:lstStyle>
            <a:lvl1pPr>
              <a:defRPr sz="3000" b="1" i="0" cap="none" spc="0">
                <a:solidFill>
                  <a:srgbClr val="404041"/>
                </a:solidFill>
                <a:latin typeface="Arial"/>
                <a:cs typeface="Arial"/>
              </a:defRPr>
            </a:lvl1pPr>
          </a:lstStyle>
          <a:p>
            <a:r>
              <a:rPr lang="en-US"/>
              <a:t>Click to edit master title style</a:t>
            </a:r>
          </a:p>
        </p:txBody>
      </p:sp>
      <p:sp>
        <p:nvSpPr>
          <p:cNvPr id="5" name="Rectangle 4"/>
          <p:cNvSpPr/>
          <p:nvPr userDrawn="1"/>
        </p:nvSpPr>
        <p:spPr>
          <a:xfrm>
            <a:off x="0" y="957833"/>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Text Placeholder 19"/>
          <p:cNvSpPr>
            <a:spLocks noGrp="1"/>
          </p:cNvSpPr>
          <p:nvPr>
            <p:ph type="body" sz="quarter" idx="10" hasCustomPrompt="1"/>
          </p:nvPr>
        </p:nvSpPr>
        <p:spPr>
          <a:xfrm>
            <a:off x="4833957" y="284948"/>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a:t>SECTION TITLE OR SUBTITLE</a:t>
            </a:r>
          </a:p>
        </p:txBody>
      </p:sp>
      <p:sp>
        <p:nvSpPr>
          <p:cNvPr id="4" name="TextBox 3"/>
          <p:cNvSpPr txBox="1"/>
          <p:nvPr userDrawn="1"/>
        </p:nvSpPr>
        <p:spPr>
          <a:xfrm>
            <a:off x="3556001" y="3541060"/>
            <a:ext cx="184731" cy="369332"/>
          </a:xfrm>
          <a:prstGeom prst="rect">
            <a:avLst/>
          </a:prstGeom>
          <a:noFill/>
        </p:spPr>
        <p:txBody>
          <a:bodyPr wrap="none" rtlCol="0">
            <a:spAutoFit/>
          </a:bodyPr>
          <a:lstStyle/>
          <a:p>
            <a:endParaRPr lang="en-US" sz="1800"/>
          </a:p>
        </p:txBody>
      </p:sp>
      <p:sp>
        <p:nvSpPr>
          <p:cNvPr id="7" name="Text Placeholder 2"/>
          <p:cNvSpPr>
            <a:spLocks noGrp="1"/>
          </p:cNvSpPr>
          <p:nvPr>
            <p:ph idx="1" hasCustomPrompt="1"/>
          </p:nvPr>
        </p:nvSpPr>
        <p:spPr>
          <a:xfrm>
            <a:off x="518824" y="1629405"/>
            <a:ext cx="8015594" cy="2810633"/>
          </a:xfrm>
          <a:prstGeom prst="rect">
            <a:avLst/>
          </a:prstGeom>
        </p:spPr>
        <p:txBody>
          <a:bodyPr vert="horz" lIns="91440" tIns="45720" rIns="91440" bIns="45720" rtlCol="0">
            <a:normAutofit/>
          </a:bodyPr>
          <a:lstStyle>
            <a:lvl1pPr marL="342892" marR="0" indent="-342892" algn="l" defTabSz="457189"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a:t>Click to edit master subtitle style</a:t>
            </a:r>
          </a:p>
        </p:txBody>
      </p:sp>
      <p:grpSp>
        <p:nvGrpSpPr>
          <p:cNvPr id="12" name="Group 11"/>
          <p:cNvGrpSpPr/>
          <p:nvPr userDrawn="1"/>
        </p:nvGrpSpPr>
        <p:grpSpPr>
          <a:xfrm>
            <a:off x="-30787" y="4661518"/>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00656"/>
              <a:ext cx="3613600" cy="276999"/>
            </a:xfrm>
            <a:prstGeom prst="rect">
              <a:avLst/>
            </a:prstGeom>
            <a:noFill/>
          </p:spPr>
          <p:txBody>
            <a:bodyPr wrap="square" rtlCol="0" anchor="ctr">
              <a:spAutoFit/>
            </a:bodyPr>
            <a:lstStyle/>
            <a:p>
              <a:r>
                <a:rPr lang="en-US" sz="1200">
                  <a:solidFill>
                    <a:srgbClr val="FFFFFF"/>
                  </a:solidFill>
                </a:rPr>
                <a:t>IUPUI</a:t>
              </a:r>
            </a:p>
          </p:txBody>
        </p:sp>
      </p:grpSp>
    </p:spTree>
    <p:extLst>
      <p:ext uri="{BB962C8B-B14F-4D97-AF65-F5344CB8AC3E}">
        <p14:creationId xmlns:p14="http://schemas.microsoft.com/office/powerpoint/2010/main" val="2131549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8" y="759071"/>
            <a:ext cx="8004391" cy="699065"/>
          </a:xfrm>
        </p:spPr>
        <p:txBody>
          <a:bodyPr>
            <a:normAutofit/>
          </a:bodyPr>
          <a:lstStyle>
            <a:lvl1pPr>
              <a:defRPr sz="3000" b="1" i="0" cap="none" spc="0">
                <a:solidFill>
                  <a:srgbClr val="404041"/>
                </a:solidFill>
                <a:latin typeface="Arial"/>
                <a:cs typeface="Arial"/>
              </a:defRPr>
            </a:lvl1pPr>
          </a:lstStyle>
          <a:p>
            <a:r>
              <a:rPr lang="en-US"/>
              <a:t>Click to edit master title style</a:t>
            </a:r>
          </a:p>
        </p:txBody>
      </p:sp>
      <p:sp>
        <p:nvSpPr>
          <p:cNvPr id="5" name="Rectangle 4"/>
          <p:cNvSpPr/>
          <p:nvPr userDrawn="1"/>
        </p:nvSpPr>
        <p:spPr>
          <a:xfrm>
            <a:off x="0" y="957833"/>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Text Placeholder 19"/>
          <p:cNvSpPr>
            <a:spLocks noGrp="1"/>
          </p:cNvSpPr>
          <p:nvPr>
            <p:ph type="body" sz="quarter" idx="10" hasCustomPrompt="1"/>
          </p:nvPr>
        </p:nvSpPr>
        <p:spPr>
          <a:xfrm>
            <a:off x="4833957" y="284948"/>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a:t>SECTION TITLE OR SUBTITLE</a:t>
            </a:r>
          </a:p>
        </p:txBody>
      </p:sp>
      <p:sp>
        <p:nvSpPr>
          <p:cNvPr id="4" name="TextBox 3"/>
          <p:cNvSpPr txBox="1"/>
          <p:nvPr userDrawn="1"/>
        </p:nvSpPr>
        <p:spPr>
          <a:xfrm>
            <a:off x="3556001" y="3541060"/>
            <a:ext cx="184731" cy="369332"/>
          </a:xfrm>
          <a:prstGeom prst="rect">
            <a:avLst/>
          </a:prstGeom>
          <a:noFill/>
        </p:spPr>
        <p:txBody>
          <a:bodyPr wrap="none" rtlCol="0">
            <a:spAutoFit/>
          </a:bodyPr>
          <a:lstStyle/>
          <a:p>
            <a:endParaRPr lang="en-US" sz="1800"/>
          </a:p>
        </p:txBody>
      </p:sp>
      <p:sp>
        <p:nvSpPr>
          <p:cNvPr id="7" name="Text Placeholder 2"/>
          <p:cNvSpPr>
            <a:spLocks noGrp="1"/>
          </p:cNvSpPr>
          <p:nvPr>
            <p:ph idx="1" hasCustomPrompt="1"/>
          </p:nvPr>
        </p:nvSpPr>
        <p:spPr>
          <a:xfrm>
            <a:off x="518824" y="1629405"/>
            <a:ext cx="8015594" cy="2810633"/>
          </a:xfrm>
          <a:prstGeom prst="rect">
            <a:avLst/>
          </a:prstGeom>
        </p:spPr>
        <p:txBody>
          <a:bodyPr vert="horz" lIns="91440" tIns="45720" rIns="91440" bIns="45720" rtlCol="0">
            <a:normAutofit/>
          </a:bodyPr>
          <a:lstStyle>
            <a:lvl1pPr marL="342892" marR="0" indent="-342892" algn="l" defTabSz="457189"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a:t>Click to edit master subtitle style</a:t>
            </a:r>
          </a:p>
        </p:txBody>
      </p:sp>
      <p:grpSp>
        <p:nvGrpSpPr>
          <p:cNvPr id="12" name="Group 11"/>
          <p:cNvGrpSpPr/>
          <p:nvPr userDrawn="1"/>
        </p:nvGrpSpPr>
        <p:grpSpPr>
          <a:xfrm>
            <a:off x="-30787" y="4661518"/>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00656"/>
              <a:ext cx="3613600" cy="276999"/>
            </a:xfrm>
            <a:prstGeom prst="rect">
              <a:avLst/>
            </a:prstGeom>
            <a:noFill/>
          </p:spPr>
          <p:txBody>
            <a:bodyPr wrap="square" rtlCol="0" anchor="ctr">
              <a:spAutoFit/>
            </a:bodyPr>
            <a:lstStyle/>
            <a:p>
              <a:r>
                <a:rPr lang="en-US" sz="1200">
                  <a:solidFill>
                    <a:srgbClr val="FFFFFF"/>
                  </a:solidFill>
                </a:rPr>
                <a:t>IUPUI</a:t>
              </a:r>
            </a:p>
          </p:txBody>
        </p:sp>
      </p:grpSp>
    </p:spTree>
    <p:extLst>
      <p:ext uri="{BB962C8B-B14F-4D97-AF65-F5344CB8AC3E}">
        <p14:creationId xmlns:p14="http://schemas.microsoft.com/office/powerpoint/2010/main" val="3435152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3DC1-5EA5-1DFE-FB4D-A6D2E66250DB}"/>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6C186B56-8BD6-CBFA-5190-FEB214D42BE3}"/>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927BC8B-AC69-4360-6C31-02C6E28B663B}"/>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5" name="Footer Placeholder 4">
            <a:extLst>
              <a:ext uri="{FF2B5EF4-FFF2-40B4-BE49-F238E27FC236}">
                <a16:creationId xmlns:a16="http://schemas.microsoft.com/office/drawing/2014/main" id="{32235A93-80FF-1A4E-2A09-08E1A9236E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52F779-3535-7810-55EA-3B5684355F07}"/>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3931407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51328-720F-F2FE-E5AE-5F5BBB7A11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951140-535F-DB2D-027E-C56ED5CCC2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D0C2CF-8E75-3AC8-AC2F-15B9A7B4054E}"/>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5" name="Footer Placeholder 4">
            <a:extLst>
              <a:ext uri="{FF2B5EF4-FFF2-40B4-BE49-F238E27FC236}">
                <a16:creationId xmlns:a16="http://schemas.microsoft.com/office/drawing/2014/main" id="{6ACC21E2-A9BB-D2CD-2E52-8F70DE517A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56D4FB-AAED-8579-0F72-2BBD0C187AC3}"/>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795330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FEA29-AA9C-CE6D-8886-70435488D22A}"/>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CD6B209F-97E9-7C07-F4CE-F399A12720D4}"/>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11910C-173B-3253-26F3-948CE6749DAD}"/>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5" name="Footer Placeholder 4">
            <a:extLst>
              <a:ext uri="{FF2B5EF4-FFF2-40B4-BE49-F238E27FC236}">
                <a16:creationId xmlns:a16="http://schemas.microsoft.com/office/drawing/2014/main" id="{CC4953E9-5344-DEA1-1434-FDE27516E9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EE679F-C153-2B87-6C0D-3F4AD556D78F}"/>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2522279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CAE51-5A3B-383A-4CDC-B51D4B529E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A4B631-AF8E-053C-3F2F-F1D7A38B6907}"/>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329AD6-38A8-F5B1-14D5-D36F10C3C47D}"/>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315409D-9BEB-A499-2493-13E652E88F93}"/>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6" name="Footer Placeholder 5">
            <a:extLst>
              <a:ext uri="{FF2B5EF4-FFF2-40B4-BE49-F238E27FC236}">
                <a16:creationId xmlns:a16="http://schemas.microsoft.com/office/drawing/2014/main" id="{89E797FA-237C-2648-CF26-9404F443DE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498603-360F-33C7-033A-9597BA9ECBED}"/>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3417297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9F417-E642-4547-8BF8-643E3E3D66FA}"/>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E79B45C-A580-5308-E027-0DAF52C8E57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5599DD3C-1B8B-534E-9306-90A4DD7B723C}"/>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CF9D70B-C932-C8D1-2C0F-913BC7F2C1E8}"/>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48AD17C-4601-BA27-82E1-D5AB3ED2A2F4}"/>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B6A857-02B0-5D4F-0743-7D608EF1BD64}"/>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8" name="Footer Placeholder 7">
            <a:extLst>
              <a:ext uri="{FF2B5EF4-FFF2-40B4-BE49-F238E27FC236}">
                <a16:creationId xmlns:a16="http://schemas.microsoft.com/office/drawing/2014/main" id="{15B6C480-D4C8-86B8-E62B-291008CF75F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77E34EB-ED7F-7392-DD23-FA58F49D4C84}"/>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684911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C8C57-DC8C-0F7C-29CF-D4E65CD6CCC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2BF48C-2D85-C018-56B6-588A20E94103}"/>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4" name="Footer Placeholder 3">
            <a:extLst>
              <a:ext uri="{FF2B5EF4-FFF2-40B4-BE49-F238E27FC236}">
                <a16:creationId xmlns:a16="http://schemas.microsoft.com/office/drawing/2014/main" id="{3A12A8C2-140F-DCBB-612B-9925C387EB1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2CE7D00-3E2B-F82E-53C7-62763B5C3372}"/>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475321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A874F48-EEF8-AE5D-6CED-5969A7332D0C}"/>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3" name="Footer Placeholder 2">
            <a:extLst>
              <a:ext uri="{FF2B5EF4-FFF2-40B4-BE49-F238E27FC236}">
                <a16:creationId xmlns:a16="http://schemas.microsoft.com/office/drawing/2014/main" id="{8C7E1B3D-66D7-E184-80AF-6C44E5FFAA1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76C74A6-2B8F-0FA2-58D7-480C61026C2C}"/>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2445050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and photo: white">
  <p:cSld name="Content and photo: white">
    <p:spTree>
      <p:nvGrpSpPr>
        <p:cNvPr id="1" name="Shape 67"/>
        <p:cNvGrpSpPr/>
        <p:nvPr/>
      </p:nvGrpSpPr>
      <p:grpSpPr>
        <a:xfrm>
          <a:off x="0" y="0"/>
          <a:ext cx="0" cy="0"/>
          <a:chOff x="0" y="0"/>
          <a:chExt cx="0" cy="0"/>
        </a:xfrm>
      </p:grpSpPr>
      <p:sp>
        <p:nvSpPr>
          <p:cNvPr id="68" name="Google Shape;68;p16"/>
          <p:cNvSpPr txBox="1">
            <a:spLocks noGrp="1"/>
          </p:cNvSpPr>
          <p:nvPr>
            <p:ph type="title"/>
          </p:nvPr>
        </p:nvSpPr>
        <p:spPr>
          <a:xfrm>
            <a:off x="525303" y="464386"/>
            <a:ext cx="4560579" cy="77931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404041"/>
              </a:buClr>
              <a:buSzPts val="3000"/>
              <a:buFont typeface="Arial"/>
              <a:buNone/>
              <a:defRPr sz="3000" b="1" i="0">
                <a:solidFill>
                  <a:srgbClr val="40404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6"/>
          <p:cNvSpPr txBox="1">
            <a:spLocks noGrp="1"/>
          </p:cNvSpPr>
          <p:nvPr>
            <p:ph type="body" idx="1"/>
          </p:nvPr>
        </p:nvSpPr>
        <p:spPr>
          <a:xfrm>
            <a:off x="525303" y="1629405"/>
            <a:ext cx="4560579" cy="279236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Font typeface="Arial"/>
              <a:buChar char="•"/>
              <a:defRPr sz="1800">
                <a:solidFill>
                  <a:srgbClr val="404041"/>
                </a:solidFill>
                <a:latin typeface="Arial"/>
                <a:ea typeface="Arial"/>
                <a:cs typeface="Arial"/>
                <a:sym typeface="Arial"/>
              </a:defRPr>
            </a:lvl1pPr>
            <a:lvl2pPr marL="914400" lvl="1" indent="-342900" algn="l">
              <a:lnSpc>
                <a:spcPct val="100000"/>
              </a:lnSpc>
              <a:spcBef>
                <a:spcPts val="1800"/>
              </a:spcBef>
              <a:spcAft>
                <a:spcPts val="0"/>
              </a:spcAft>
              <a:buClr>
                <a:srgbClr val="404041"/>
              </a:buClr>
              <a:buSzPts val="1800"/>
              <a:buFont typeface="Arial"/>
              <a:buChar char="•"/>
              <a:defRPr sz="1800">
                <a:solidFill>
                  <a:srgbClr val="404041"/>
                </a:solidFill>
                <a:latin typeface="Arial"/>
                <a:ea typeface="Arial"/>
                <a:cs typeface="Arial"/>
                <a:sym typeface="Arial"/>
              </a:defRPr>
            </a:lvl2pPr>
            <a:lvl3pPr marL="1371600" lvl="2" indent="-342900" algn="l">
              <a:lnSpc>
                <a:spcPct val="100000"/>
              </a:lnSpc>
              <a:spcBef>
                <a:spcPts val="1800"/>
              </a:spcBef>
              <a:spcAft>
                <a:spcPts val="0"/>
              </a:spcAft>
              <a:buClr>
                <a:srgbClr val="404041"/>
              </a:buClr>
              <a:buSzPts val="1800"/>
              <a:buFont typeface="Arial"/>
              <a:buChar char="•"/>
              <a:defRPr sz="1800">
                <a:solidFill>
                  <a:srgbClr val="404041"/>
                </a:solidFill>
                <a:latin typeface="Arial"/>
                <a:ea typeface="Arial"/>
                <a:cs typeface="Arial"/>
                <a:sym typeface="Arial"/>
              </a:defRPr>
            </a:lvl3pPr>
            <a:lvl4pPr marL="1828800" lvl="3" indent="-342900" algn="l">
              <a:lnSpc>
                <a:spcPct val="100000"/>
              </a:lnSpc>
              <a:spcBef>
                <a:spcPts val="1800"/>
              </a:spcBef>
              <a:spcAft>
                <a:spcPts val="0"/>
              </a:spcAft>
              <a:buClr>
                <a:srgbClr val="404041"/>
              </a:buClr>
              <a:buSzPts val="1800"/>
              <a:buFont typeface="Arial"/>
              <a:buChar char="•"/>
              <a:defRPr sz="1800">
                <a:solidFill>
                  <a:srgbClr val="404041"/>
                </a:solidFill>
                <a:latin typeface="Arial"/>
                <a:ea typeface="Arial"/>
                <a:cs typeface="Arial"/>
                <a:sym typeface="Arial"/>
              </a:defRPr>
            </a:lvl4pPr>
            <a:lvl5pPr marL="2286000" lvl="4" indent="-342900" algn="l">
              <a:lnSpc>
                <a:spcPct val="100000"/>
              </a:lnSpc>
              <a:spcBef>
                <a:spcPts val="1800"/>
              </a:spcBef>
              <a:spcAft>
                <a:spcPts val="0"/>
              </a:spcAft>
              <a:buClr>
                <a:srgbClr val="404041"/>
              </a:buClr>
              <a:buSzPts val="1800"/>
              <a:buFont typeface="Arial"/>
              <a:buChar char="•"/>
              <a:defRPr sz="1800">
                <a:solidFill>
                  <a:srgbClr val="404041"/>
                </a:solidFill>
                <a:latin typeface="Arial"/>
                <a:ea typeface="Arial"/>
                <a:cs typeface="Arial"/>
                <a:sym typeface="Arial"/>
              </a:defRPr>
            </a:lvl5pPr>
            <a:lvl6pPr marL="2743200" lvl="5" indent="-342900" algn="l">
              <a:spcBef>
                <a:spcPts val="180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0" name="Google Shape;70;p16"/>
          <p:cNvSpPr>
            <a:spLocks noGrp="1"/>
          </p:cNvSpPr>
          <p:nvPr>
            <p:ph type="pic" idx="2"/>
          </p:nvPr>
        </p:nvSpPr>
        <p:spPr>
          <a:xfrm>
            <a:off x="5573058" y="0"/>
            <a:ext cx="3570941" cy="5143500"/>
          </a:xfrm>
          <a:prstGeom prst="rect">
            <a:avLst/>
          </a:prstGeom>
          <a:noFill/>
          <a:ln>
            <a:noFill/>
          </a:ln>
        </p:spPr>
      </p:sp>
      <p:sp>
        <p:nvSpPr>
          <p:cNvPr id="71" name="Google Shape;71;p16"/>
          <p:cNvSpPr/>
          <p:nvPr/>
        </p:nvSpPr>
        <p:spPr>
          <a:xfrm>
            <a:off x="0" y="486799"/>
            <a:ext cx="82664" cy="387197"/>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72" name="Google Shape;72;p16"/>
          <p:cNvGrpSpPr/>
          <p:nvPr/>
        </p:nvGrpSpPr>
        <p:grpSpPr>
          <a:xfrm>
            <a:off x="635303" y="4661517"/>
            <a:ext cx="387197" cy="528963"/>
            <a:chOff x="635303" y="4661517"/>
            <a:chExt cx="387197" cy="528963"/>
          </a:xfrm>
        </p:grpSpPr>
        <p:sp>
          <p:nvSpPr>
            <p:cNvPr id="73" name="Google Shape;73;p16"/>
            <p:cNvSpPr/>
            <p:nvPr/>
          </p:nvSpPr>
          <p:spPr>
            <a:xfrm>
              <a:off x="635303" y="4661517"/>
              <a:ext cx="387197" cy="528963"/>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4" name="Google Shape;74;p16" descr="tab-rgb.eps"/>
            <p:cNvPicPr preferRelativeResize="0"/>
            <p:nvPr/>
          </p:nvPicPr>
          <p:blipFill rotWithShape="1">
            <a:blip r:embed="rId2">
              <a:alphaModFix/>
            </a:blip>
            <a:srcRect/>
            <a:stretch/>
          </p:blipFill>
          <p:spPr>
            <a:xfrm>
              <a:off x="699798" y="4726863"/>
              <a:ext cx="258207" cy="327725"/>
            </a:xfrm>
            <a:prstGeom prst="rect">
              <a:avLst/>
            </a:prstGeom>
            <a:noFill/>
            <a:ln>
              <a:noFill/>
            </a:ln>
          </p:spPr>
        </p:pic>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3074D-EA03-61AC-8CB2-321E09AF03C5}"/>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D4F9F989-5ED0-B1F9-58EA-FE0A4042220E}"/>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836F19-F3BE-E604-B0A6-A742FD252CF9}"/>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1238FA5-12B1-DBF6-666F-D07FC8A29BCA}"/>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6" name="Footer Placeholder 5">
            <a:extLst>
              <a:ext uri="{FF2B5EF4-FFF2-40B4-BE49-F238E27FC236}">
                <a16:creationId xmlns:a16="http://schemas.microsoft.com/office/drawing/2014/main" id="{3E827DEF-6F1D-4E31-DAD4-14C7BCB4DF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7D221-E3A5-9320-BB4C-94A2ACC4BC40}"/>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28930309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F0C85-63A3-7D76-91BF-1C990306185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DC2817B6-292F-C7E3-E8B4-9D9B6207CE98}"/>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20A287D3-02F6-7EE2-8D9F-BBE5D46D63D5}"/>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DD67BFD-70C4-A4DD-154C-15C970752D80}"/>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6" name="Footer Placeholder 5">
            <a:extLst>
              <a:ext uri="{FF2B5EF4-FFF2-40B4-BE49-F238E27FC236}">
                <a16:creationId xmlns:a16="http://schemas.microsoft.com/office/drawing/2014/main" id="{363CC82F-B8C7-D31F-EA39-CACD48A56C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6B5390-B43C-2748-5EB0-E87A9010B0EC}"/>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33665038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42D7B-D495-1EDC-497D-8ACFE82345D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3CD24A5-A327-0DDB-0B8B-77B0661170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243353-578E-70D8-A091-3C4CAD9F1A19}"/>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5" name="Footer Placeholder 4">
            <a:extLst>
              <a:ext uri="{FF2B5EF4-FFF2-40B4-BE49-F238E27FC236}">
                <a16:creationId xmlns:a16="http://schemas.microsoft.com/office/drawing/2014/main" id="{BB539A41-5579-DFD4-6A30-51C777B967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7A83B1-C3CE-8D97-7503-96D7B84E11CF}"/>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9550153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D70E3C-C997-0C9A-E020-02D2E4D88731}"/>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FFF7B8-5C16-D449-41D6-440B630F550F}"/>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79E432-6DF9-289A-64A3-3DF36462C787}"/>
              </a:ext>
            </a:extLst>
          </p:cNvPr>
          <p:cNvSpPr>
            <a:spLocks noGrp="1"/>
          </p:cNvSpPr>
          <p:nvPr>
            <p:ph type="dt" sz="half" idx="10"/>
          </p:nvPr>
        </p:nvSpPr>
        <p:spPr/>
        <p:txBody>
          <a:bodyPr/>
          <a:lstStyle/>
          <a:p>
            <a:fld id="{B0D22ED1-A51C-4145-B444-F04576AF8E07}" type="datetimeFigureOut">
              <a:rPr lang="en-US" smtClean="0"/>
              <a:t>4/28/2023</a:t>
            </a:fld>
            <a:endParaRPr lang="en-US"/>
          </a:p>
        </p:txBody>
      </p:sp>
      <p:sp>
        <p:nvSpPr>
          <p:cNvPr id="5" name="Footer Placeholder 4">
            <a:extLst>
              <a:ext uri="{FF2B5EF4-FFF2-40B4-BE49-F238E27FC236}">
                <a16:creationId xmlns:a16="http://schemas.microsoft.com/office/drawing/2014/main" id="{0A06B97D-B4FC-D336-D682-F2D7806521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F4BBAD-F7E0-0C5D-E252-449972BCEF7D}"/>
              </a:ext>
            </a:extLst>
          </p:cNvPr>
          <p:cNvSpPr>
            <a:spLocks noGrp="1"/>
          </p:cNvSpPr>
          <p:nvPr>
            <p:ph type="sldNum" sz="quarter" idx="12"/>
          </p:nvPr>
        </p:nvSpPr>
        <p:spPr/>
        <p:txBody>
          <a:bodyPr/>
          <a:lstStyle/>
          <a:p>
            <a:fld id="{779FADD3-9AD3-4677-AB54-AD455144334F}" type="slidenum">
              <a:rPr lang="en-US" smtClean="0"/>
              <a:t>‹#›</a:t>
            </a:fld>
            <a:endParaRPr lang="en-US"/>
          </a:p>
        </p:txBody>
      </p:sp>
    </p:spTree>
    <p:extLst>
      <p:ext uri="{BB962C8B-B14F-4D97-AF65-F5344CB8AC3E}">
        <p14:creationId xmlns:p14="http://schemas.microsoft.com/office/powerpoint/2010/main" val="42072109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633305" y="-648376"/>
            <a:ext cx="733465" cy="2367520"/>
            <a:chOff x="685136" y="-246616"/>
            <a:chExt cx="733465" cy="2367520"/>
          </a:xfrm>
        </p:grpSpPr>
        <p:sp>
          <p:nvSpPr>
            <p:cNvPr id="6" name="Rectangle 5"/>
            <p:cNvSpPr/>
            <p:nvPr userDrawn="1"/>
          </p:nvSpPr>
          <p:spPr>
            <a:xfrm>
              <a:off x="685136" y="-24661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8" name="Picture 7"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7308" y="1380149"/>
              <a:ext cx="489120" cy="620806"/>
            </a:xfrm>
            <a:prstGeom prst="rect">
              <a:avLst/>
            </a:prstGeom>
          </p:spPr>
        </p:pic>
      </p:grpSp>
      <p:sp>
        <p:nvSpPr>
          <p:cNvPr id="2" name="Title 1"/>
          <p:cNvSpPr>
            <a:spLocks noGrp="1"/>
          </p:cNvSpPr>
          <p:nvPr userDrawn="1">
            <p:ph type="title" hasCustomPrompt="1"/>
          </p:nvPr>
        </p:nvSpPr>
        <p:spPr>
          <a:xfrm>
            <a:off x="502904" y="2766523"/>
            <a:ext cx="7734221" cy="1114494"/>
          </a:xfrm>
        </p:spPr>
        <p:txBody>
          <a:bodyPr anchor="ctr">
            <a:normAutofit/>
          </a:bodyPr>
          <a:lstStyle>
            <a:lvl1pPr>
              <a:lnSpc>
                <a:spcPct val="90000"/>
              </a:lnSpc>
              <a:defRPr sz="4000" b="1" i="0" spc="0" baseline="0">
                <a:solidFill>
                  <a:schemeClr val="bg1"/>
                </a:solidFill>
                <a:latin typeface="Arial"/>
                <a:cs typeface="Arial"/>
              </a:defRPr>
            </a:lvl1pPr>
          </a:lstStyle>
          <a:p>
            <a:r>
              <a:rPr lang="en-US"/>
              <a:t>Unnecessarily extra long title of presentation</a:t>
            </a:r>
          </a:p>
        </p:txBody>
      </p:sp>
      <p:sp>
        <p:nvSpPr>
          <p:cNvPr id="11" name="Text Placeholder 19"/>
          <p:cNvSpPr>
            <a:spLocks noGrp="1"/>
          </p:cNvSpPr>
          <p:nvPr userDrawn="1">
            <p:ph type="body" sz="quarter" idx="10" hasCustomPrompt="1"/>
          </p:nvPr>
        </p:nvSpPr>
        <p:spPr>
          <a:xfrm>
            <a:off x="530694" y="4709822"/>
            <a:ext cx="7734222" cy="277654"/>
          </a:xfrm>
        </p:spPr>
        <p:txBody>
          <a:bodyPr anchor="ctr">
            <a:noAutofit/>
          </a:bodyPr>
          <a:lstStyle>
            <a:lvl1pPr marL="0" indent="0">
              <a:buNone/>
              <a:defRPr sz="1100" b="1" spc="80" baseline="0">
                <a:solidFill>
                  <a:srgbClr val="A6A6A6"/>
                </a:solidFill>
                <a:latin typeface="Arial"/>
                <a:cs typeface="Arial"/>
              </a:defRPr>
            </a:lvl1pPr>
          </a:lstStyle>
          <a:p>
            <a:pPr lvl="0"/>
            <a:r>
              <a:rPr lang="en-US"/>
              <a:t>IUPUI</a:t>
            </a:r>
          </a:p>
        </p:txBody>
      </p:sp>
      <p:sp>
        <p:nvSpPr>
          <p:cNvPr id="9" name="Text Placeholder 19"/>
          <p:cNvSpPr>
            <a:spLocks noGrp="1"/>
          </p:cNvSpPr>
          <p:nvPr>
            <p:ph type="body" sz="quarter" idx="11" hasCustomPrompt="1"/>
          </p:nvPr>
        </p:nvSpPr>
        <p:spPr>
          <a:xfrm>
            <a:off x="530694" y="2443860"/>
            <a:ext cx="7734222" cy="252412"/>
          </a:xfrm>
        </p:spPr>
        <p:txBody>
          <a:bodyPr anchor="ctr">
            <a:noAutofit/>
          </a:bodyPr>
          <a:lstStyle>
            <a:lvl1pPr marL="0" indent="0">
              <a:buNone/>
              <a:defRPr sz="1800" b="0" spc="0" baseline="0">
                <a:solidFill>
                  <a:srgbClr val="A6A6A6"/>
                </a:solidFill>
                <a:latin typeface="Arial"/>
                <a:cs typeface="Arial"/>
              </a:defRPr>
            </a:lvl1pPr>
          </a:lstStyle>
          <a:p>
            <a:pPr lvl="0"/>
            <a:r>
              <a:rPr lang="en-US"/>
              <a:t>SUBHEAD OR NAME OF SCHOOL, DEPARTMENT, OR UNIT</a:t>
            </a:r>
          </a:p>
        </p:txBody>
      </p:sp>
    </p:spTree>
    <p:extLst>
      <p:ext uri="{BB962C8B-B14F-4D97-AF65-F5344CB8AC3E}">
        <p14:creationId xmlns:p14="http://schemas.microsoft.com/office/powerpoint/2010/main" val="13168953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90" y="2390510"/>
            <a:ext cx="184731" cy="369332"/>
          </a:xfrm>
          <a:prstGeom prst="rect">
            <a:avLst/>
          </a:prstGeom>
          <a:noFill/>
        </p:spPr>
        <p:txBody>
          <a:bodyPr wrap="none" rtlCol="0">
            <a:spAutoFit/>
          </a:bodyPr>
          <a:lstStyle/>
          <a:p>
            <a:endParaRPr lang="en-US" sz="1800"/>
          </a:p>
        </p:txBody>
      </p:sp>
      <p:sp>
        <p:nvSpPr>
          <p:cNvPr id="10" name="TextBox 9"/>
          <p:cNvSpPr txBox="1"/>
          <p:nvPr userDrawn="1"/>
        </p:nvSpPr>
        <p:spPr>
          <a:xfrm>
            <a:off x="1378690" y="2390510"/>
            <a:ext cx="184731" cy="369332"/>
          </a:xfrm>
          <a:prstGeom prst="rect">
            <a:avLst/>
          </a:prstGeom>
          <a:noFill/>
        </p:spPr>
        <p:txBody>
          <a:bodyPr wrap="none" rtlCol="0">
            <a:spAutoFit/>
          </a:bodyPr>
          <a:lstStyle/>
          <a:p>
            <a:endParaRPr lang="en-US" sz="1800"/>
          </a:p>
        </p:txBody>
      </p:sp>
      <p:sp>
        <p:nvSpPr>
          <p:cNvPr id="11" name="TextBox 10"/>
          <p:cNvSpPr txBox="1"/>
          <p:nvPr userDrawn="1"/>
        </p:nvSpPr>
        <p:spPr>
          <a:xfrm>
            <a:off x="1378690" y="2390510"/>
            <a:ext cx="184731" cy="369332"/>
          </a:xfrm>
          <a:prstGeom prst="rect">
            <a:avLst/>
          </a:prstGeom>
          <a:noFill/>
        </p:spPr>
        <p:txBody>
          <a:bodyPr wrap="none" rtlCol="0">
            <a:spAutoFit/>
          </a:bodyPr>
          <a:lstStyle/>
          <a:p>
            <a:endParaRPr lang="en-US" sz="1800"/>
          </a:p>
        </p:txBody>
      </p:sp>
      <p:sp>
        <p:nvSpPr>
          <p:cNvPr id="14" name="Title 13"/>
          <p:cNvSpPr>
            <a:spLocks noGrp="1"/>
          </p:cNvSpPr>
          <p:nvPr>
            <p:ph type="title" hasCustomPrompt="1"/>
          </p:nvPr>
        </p:nvSpPr>
        <p:spPr>
          <a:xfrm>
            <a:off x="506694" y="2274522"/>
            <a:ext cx="6802482" cy="656910"/>
          </a:xfrm>
        </p:spPr>
        <p:txBody>
          <a:bodyPr anchor="ctr">
            <a:noAutofit/>
          </a:bodyPr>
          <a:lstStyle>
            <a:lvl1pPr>
              <a:defRPr sz="4000" b="1" i="0" spc="0" baseline="0">
                <a:solidFill>
                  <a:srgbClr val="FFFFFF"/>
                </a:solidFill>
                <a:latin typeface="Arial"/>
                <a:cs typeface="Arial"/>
              </a:defRPr>
            </a:lvl1pPr>
          </a:lstStyle>
          <a:p>
            <a:r>
              <a:rPr lang="en-US"/>
              <a:t>Section Heading</a:t>
            </a:r>
          </a:p>
        </p:txBody>
      </p:sp>
      <p:sp>
        <p:nvSpPr>
          <p:cNvPr id="20" name="Text Placeholder 19"/>
          <p:cNvSpPr>
            <a:spLocks noGrp="1"/>
          </p:cNvSpPr>
          <p:nvPr>
            <p:ph type="body" sz="quarter" idx="10" hasCustomPrompt="1"/>
          </p:nvPr>
        </p:nvSpPr>
        <p:spPr>
          <a:xfrm>
            <a:off x="526131" y="2028614"/>
            <a:ext cx="3700462" cy="252412"/>
          </a:xfrm>
        </p:spPr>
        <p:txBody>
          <a:bodyPr anchor="ctr">
            <a:noAutofit/>
          </a:bodyPr>
          <a:lstStyle>
            <a:lvl1pPr marL="0" indent="0">
              <a:buNone/>
              <a:defRPr sz="1400" b="1" i="0" spc="50" baseline="0">
                <a:solidFill>
                  <a:srgbClr val="A6A6A6"/>
                </a:solidFill>
                <a:latin typeface="Arial"/>
                <a:cs typeface="Arial"/>
              </a:defRPr>
            </a:lvl1pPr>
          </a:lstStyle>
          <a:p>
            <a:pPr lvl="0"/>
            <a:r>
              <a:rPr lang="en-US"/>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568301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4" y="464386"/>
            <a:ext cx="4560579" cy="779318"/>
          </a:xfrm>
          <a:prstGeom prst="rect">
            <a:avLst/>
          </a:prstGeom>
        </p:spPr>
        <p:txBody>
          <a:bodyPr vert="horz" lIns="91440" tIns="45720" rIns="91440" bIns="45720" rtlCol="0" anchor="ctr">
            <a:noAutofit/>
          </a:bodyPr>
          <a:lstStyle>
            <a:lvl1pPr>
              <a:defRPr sz="3000" b="1" i="0" spc="0">
                <a:solidFill>
                  <a:srgbClr val="404041"/>
                </a:solidFill>
                <a:latin typeface="Arial"/>
                <a:cs typeface="Arial"/>
              </a:defRPr>
            </a:lvl1pPr>
          </a:lstStyle>
          <a:p>
            <a:r>
              <a:rPr lang="en-US"/>
              <a:t>Click to edit master title style</a:t>
            </a:r>
          </a:p>
        </p:txBody>
      </p:sp>
      <p:sp>
        <p:nvSpPr>
          <p:cNvPr id="8" name="Text Placeholder 2"/>
          <p:cNvSpPr>
            <a:spLocks noGrp="1"/>
          </p:cNvSpPr>
          <p:nvPr>
            <p:ph idx="1"/>
          </p:nvPr>
        </p:nvSpPr>
        <p:spPr>
          <a:xfrm>
            <a:off x="525304" y="1629405"/>
            <a:ext cx="4560579" cy="2792362"/>
          </a:xfrm>
          <a:prstGeom prst="rect">
            <a:avLst/>
          </a:prstGeom>
        </p:spPr>
        <p:txBody>
          <a:bodyPr vert="horz" lIns="91440" tIns="45720" rIns="91440" bIns="45720" rtlCol="0">
            <a:normAutofit/>
          </a:bodyPr>
          <a:lstStyle>
            <a:lvl1pPr marL="342892" indent="-342892">
              <a:lnSpc>
                <a:spcPct val="100000"/>
              </a:lnSpc>
              <a:buFont typeface="Arial"/>
              <a:buChar char="•"/>
              <a:defRPr sz="1800">
                <a:solidFill>
                  <a:srgbClr val="404041"/>
                </a:solidFill>
                <a:latin typeface="Arial"/>
                <a:cs typeface="Arial"/>
              </a:defRPr>
            </a:lvl1pPr>
            <a:lvl2pPr marL="742931" indent="-285743">
              <a:lnSpc>
                <a:spcPct val="100000"/>
              </a:lnSpc>
              <a:buFont typeface="Arial"/>
              <a:buChar char="•"/>
              <a:defRPr sz="1800">
                <a:solidFill>
                  <a:srgbClr val="404041"/>
                </a:solidFill>
                <a:latin typeface="Arial"/>
                <a:cs typeface="Arial"/>
              </a:defRPr>
            </a:lvl2pPr>
            <a:lvl3pPr marL="1142972" indent="-228594">
              <a:lnSpc>
                <a:spcPct val="100000"/>
              </a:lnSpc>
              <a:buFont typeface="Arial"/>
              <a:buChar char="•"/>
              <a:defRPr sz="1800">
                <a:solidFill>
                  <a:srgbClr val="404041"/>
                </a:solidFill>
                <a:latin typeface="Arial"/>
                <a:cs typeface="Arial"/>
              </a:defRPr>
            </a:lvl3pPr>
            <a:lvl4pPr marL="1600160" indent="-228594">
              <a:lnSpc>
                <a:spcPct val="100000"/>
              </a:lnSpc>
              <a:buFont typeface="Arial"/>
              <a:buChar char="•"/>
              <a:defRPr sz="1800">
                <a:solidFill>
                  <a:srgbClr val="404041"/>
                </a:solidFill>
                <a:latin typeface="Arial"/>
                <a:cs typeface="Arial"/>
              </a:defRPr>
            </a:lvl4pPr>
            <a:lvl5pPr marL="2057348" indent="-228594">
              <a:lnSpc>
                <a:spcPct val="100000"/>
              </a:lnSpc>
              <a:buFont typeface="Arial"/>
              <a:buChar char="•"/>
              <a:defRPr sz="1800">
                <a:solidFill>
                  <a:srgbClr val="40404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9"/>
          <p:cNvSpPr>
            <a:spLocks noGrp="1"/>
          </p:cNvSpPr>
          <p:nvPr>
            <p:ph type="pic" sz="quarter" idx="10"/>
          </p:nvPr>
        </p:nvSpPr>
        <p:spPr>
          <a:xfrm>
            <a:off x="5573059" y="0"/>
            <a:ext cx="3570941" cy="5143500"/>
          </a:xfrm>
        </p:spPr>
        <p:txBody>
          <a:bodyPr/>
          <a:lstStyle/>
          <a:p>
            <a:r>
              <a:rPr lang="en-US"/>
              <a:t>Click icon to add picture</a:t>
            </a:r>
          </a:p>
        </p:txBody>
      </p:sp>
      <p:sp>
        <p:nvSpPr>
          <p:cNvPr id="17" name="Rectangle 16"/>
          <p:cNvSpPr/>
          <p:nvPr userDrawn="1"/>
        </p:nvSpPr>
        <p:spPr>
          <a:xfrm>
            <a:off x="0" y="48680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grpSp>
        <p:nvGrpSpPr>
          <p:cNvPr id="9" name="Group 8"/>
          <p:cNvGrpSpPr/>
          <p:nvPr userDrawn="1"/>
        </p:nvGrpSpPr>
        <p:grpSpPr>
          <a:xfrm>
            <a:off x="635304" y="4661518"/>
            <a:ext cx="387197" cy="528963"/>
            <a:chOff x="635303" y="4661517"/>
            <a:chExt cx="387197" cy="528963"/>
          </a:xfrm>
        </p:grpSpPr>
        <p:sp>
          <p:nvSpPr>
            <p:cNvPr id="11" name="Rectangle 10"/>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2" name="Picture 11"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grpSp>
    </p:spTree>
    <p:extLst>
      <p:ext uri="{BB962C8B-B14F-4D97-AF65-F5344CB8AC3E}">
        <p14:creationId xmlns:p14="http://schemas.microsoft.com/office/powerpoint/2010/main" val="28808719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90" y="2390510"/>
            <a:ext cx="184731" cy="369332"/>
          </a:xfrm>
          <a:prstGeom prst="rect">
            <a:avLst/>
          </a:prstGeom>
          <a:noFill/>
        </p:spPr>
        <p:txBody>
          <a:bodyPr wrap="none" rtlCol="0">
            <a:spAutoFit/>
          </a:bodyPr>
          <a:lstStyle/>
          <a:p>
            <a:endParaRPr lang="en-US" sz="1800"/>
          </a:p>
        </p:txBody>
      </p:sp>
      <p:sp>
        <p:nvSpPr>
          <p:cNvPr id="10" name="TextBox 9"/>
          <p:cNvSpPr txBox="1"/>
          <p:nvPr userDrawn="1"/>
        </p:nvSpPr>
        <p:spPr>
          <a:xfrm>
            <a:off x="1378690" y="2390510"/>
            <a:ext cx="184731" cy="369332"/>
          </a:xfrm>
          <a:prstGeom prst="rect">
            <a:avLst/>
          </a:prstGeom>
          <a:noFill/>
        </p:spPr>
        <p:txBody>
          <a:bodyPr wrap="none" rtlCol="0">
            <a:spAutoFit/>
          </a:bodyPr>
          <a:lstStyle/>
          <a:p>
            <a:endParaRPr lang="en-US" sz="1800"/>
          </a:p>
        </p:txBody>
      </p:sp>
      <p:sp>
        <p:nvSpPr>
          <p:cNvPr id="11" name="TextBox 10"/>
          <p:cNvSpPr txBox="1"/>
          <p:nvPr userDrawn="1"/>
        </p:nvSpPr>
        <p:spPr>
          <a:xfrm>
            <a:off x="1378690" y="2390510"/>
            <a:ext cx="184731" cy="369332"/>
          </a:xfrm>
          <a:prstGeom prst="rect">
            <a:avLst/>
          </a:prstGeom>
          <a:noFill/>
        </p:spPr>
        <p:txBody>
          <a:bodyPr wrap="none" rtlCol="0">
            <a:spAutoFit/>
          </a:bodyPr>
          <a:lstStyle/>
          <a:p>
            <a:endParaRPr lang="en-US" sz="1800"/>
          </a:p>
        </p:txBody>
      </p:sp>
      <p:sp>
        <p:nvSpPr>
          <p:cNvPr id="14" name="Title 13"/>
          <p:cNvSpPr>
            <a:spLocks noGrp="1"/>
          </p:cNvSpPr>
          <p:nvPr>
            <p:ph type="title" hasCustomPrompt="1"/>
          </p:nvPr>
        </p:nvSpPr>
        <p:spPr>
          <a:xfrm>
            <a:off x="506694" y="2274522"/>
            <a:ext cx="6802482" cy="656910"/>
          </a:xfrm>
        </p:spPr>
        <p:txBody>
          <a:bodyPr anchor="ctr">
            <a:noAutofit/>
          </a:bodyPr>
          <a:lstStyle>
            <a:lvl1pPr>
              <a:defRPr sz="4000" b="1" i="0" spc="0" baseline="0">
                <a:solidFill>
                  <a:srgbClr val="FFFFFF"/>
                </a:solidFill>
                <a:latin typeface="Arial"/>
                <a:cs typeface="Arial"/>
              </a:defRPr>
            </a:lvl1pPr>
          </a:lstStyle>
          <a:p>
            <a:r>
              <a:rPr lang="en-US"/>
              <a:t>Section Heading</a:t>
            </a:r>
          </a:p>
        </p:txBody>
      </p:sp>
      <p:sp>
        <p:nvSpPr>
          <p:cNvPr id="20" name="Text Placeholder 19"/>
          <p:cNvSpPr>
            <a:spLocks noGrp="1"/>
          </p:cNvSpPr>
          <p:nvPr>
            <p:ph type="body" sz="quarter" idx="10" hasCustomPrompt="1"/>
          </p:nvPr>
        </p:nvSpPr>
        <p:spPr>
          <a:xfrm>
            <a:off x="526131" y="2028614"/>
            <a:ext cx="3700462" cy="252412"/>
          </a:xfrm>
        </p:spPr>
        <p:txBody>
          <a:bodyPr anchor="ctr">
            <a:noAutofit/>
          </a:bodyPr>
          <a:lstStyle>
            <a:lvl1pPr marL="0" indent="0">
              <a:buNone/>
              <a:defRPr sz="1400" b="1" i="0" spc="50" baseline="0">
                <a:solidFill>
                  <a:srgbClr val="A6A6A6"/>
                </a:solidFill>
                <a:latin typeface="Arial"/>
                <a:cs typeface="Arial"/>
              </a:defRPr>
            </a:lvl1pPr>
          </a:lstStyle>
          <a:p>
            <a:pPr lvl="0"/>
            <a:r>
              <a:rPr lang="en-US"/>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287894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only: white">
  <p:cSld name="Content only: white">
    <p:spTree>
      <p:nvGrpSpPr>
        <p:cNvPr id="1" name="Shape 75"/>
        <p:cNvGrpSpPr/>
        <p:nvPr/>
      </p:nvGrpSpPr>
      <p:grpSpPr>
        <a:xfrm>
          <a:off x="0" y="0"/>
          <a:ext cx="0" cy="0"/>
          <a:chOff x="0" y="0"/>
          <a:chExt cx="0" cy="0"/>
        </a:xfrm>
      </p:grpSpPr>
      <p:sp>
        <p:nvSpPr>
          <p:cNvPr id="76" name="Google Shape;76;p17"/>
          <p:cNvSpPr txBox="1">
            <a:spLocks noGrp="1"/>
          </p:cNvSpPr>
          <p:nvPr>
            <p:ph type="ctrTitle"/>
          </p:nvPr>
        </p:nvSpPr>
        <p:spPr>
          <a:xfrm>
            <a:off x="529827" y="759070"/>
            <a:ext cx="8004391" cy="699065"/>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404041"/>
              </a:buClr>
              <a:buSzPts val="3000"/>
              <a:buFont typeface="Arial"/>
              <a:buNone/>
              <a:defRPr sz="3000" b="1" i="0" cap="none">
                <a:solidFill>
                  <a:srgbClr val="40404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7"/>
          <p:cNvSpPr/>
          <p:nvPr/>
        </p:nvSpPr>
        <p:spPr>
          <a:xfrm>
            <a:off x="0" y="957832"/>
            <a:ext cx="82664" cy="387197"/>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 name="Google Shape;78;p17"/>
          <p:cNvSpPr txBox="1">
            <a:spLocks noGrp="1"/>
          </p:cNvSpPr>
          <p:nvPr>
            <p:ph type="body" idx="1"/>
          </p:nvPr>
        </p:nvSpPr>
        <p:spPr>
          <a:xfrm>
            <a:off x="4833956" y="284947"/>
            <a:ext cx="3700462" cy="252412"/>
          </a:xfrm>
          <a:prstGeom prst="rect">
            <a:avLst/>
          </a:prstGeom>
          <a:noFill/>
          <a:ln>
            <a:noFill/>
          </a:ln>
        </p:spPr>
        <p:txBody>
          <a:bodyPr spcFirstLastPara="1" wrap="square" lIns="91425" tIns="45700" rIns="91425" bIns="45700" anchor="t" anchorCtr="0">
            <a:noAutofit/>
          </a:bodyPr>
          <a:lstStyle>
            <a:lvl1pPr marL="457200" lvl="0" indent="-228600" algn="r">
              <a:lnSpc>
                <a:spcPct val="100000"/>
              </a:lnSpc>
              <a:spcBef>
                <a:spcPts val="0"/>
              </a:spcBef>
              <a:spcAft>
                <a:spcPts val="0"/>
              </a:spcAft>
              <a:buSzPts val="1100"/>
              <a:buNone/>
              <a:defRPr sz="1100" b="0" i="0">
                <a:solidFill>
                  <a:srgbClr val="A6A6A6"/>
                </a:solidFill>
                <a:latin typeface="Arial"/>
                <a:ea typeface="Arial"/>
                <a:cs typeface="Arial"/>
                <a:sym typeface="Arial"/>
              </a:defRPr>
            </a:lvl1pPr>
            <a:lvl2pPr marL="914400" lvl="1" indent="-342900" algn="l">
              <a:lnSpc>
                <a:spcPct val="100000"/>
              </a:lnSpc>
              <a:spcBef>
                <a:spcPts val="1800"/>
              </a:spcBef>
              <a:spcAft>
                <a:spcPts val="0"/>
              </a:spcAft>
              <a:buClr>
                <a:schemeClr val="dk1"/>
              </a:buClr>
              <a:buSzPts val="1800"/>
              <a:buChar char="–"/>
              <a:defRPr/>
            </a:lvl2pPr>
            <a:lvl3pPr marL="1371600" lvl="2" indent="-342900" algn="l">
              <a:lnSpc>
                <a:spcPct val="100000"/>
              </a:lnSpc>
              <a:spcBef>
                <a:spcPts val="1800"/>
              </a:spcBef>
              <a:spcAft>
                <a:spcPts val="0"/>
              </a:spcAft>
              <a:buClr>
                <a:schemeClr val="dk1"/>
              </a:buClr>
              <a:buSzPts val="1800"/>
              <a:buChar char="•"/>
              <a:defRPr/>
            </a:lvl3pPr>
            <a:lvl4pPr marL="1828800" lvl="3" indent="-342900" algn="l">
              <a:lnSpc>
                <a:spcPct val="100000"/>
              </a:lnSpc>
              <a:spcBef>
                <a:spcPts val="1800"/>
              </a:spcBef>
              <a:spcAft>
                <a:spcPts val="0"/>
              </a:spcAft>
              <a:buClr>
                <a:schemeClr val="dk1"/>
              </a:buClr>
              <a:buSzPts val="1800"/>
              <a:buChar char="–"/>
              <a:defRPr/>
            </a:lvl4pPr>
            <a:lvl5pPr marL="2286000" lvl="4" indent="-342900" algn="l">
              <a:lnSpc>
                <a:spcPct val="100000"/>
              </a:lnSpc>
              <a:spcBef>
                <a:spcPts val="1800"/>
              </a:spcBef>
              <a:spcAft>
                <a:spcPts val="0"/>
              </a:spcAft>
              <a:buClr>
                <a:schemeClr val="dk1"/>
              </a:buClr>
              <a:buSzPts val="1800"/>
              <a:buChar char="»"/>
              <a:defRPr/>
            </a:lvl5pPr>
            <a:lvl6pPr marL="2743200" lvl="5" indent="-342900" algn="l">
              <a:spcBef>
                <a:spcPts val="180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9" name="Google Shape;79;p17"/>
          <p:cNvSpPr txBox="1"/>
          <p:nvPr/>
        </p:nvSpPr>
        <p:spPr>
          <a:xfrm>
            <a:off x="3556000" y="3541059"/>
            <a:ext cx="18466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80" name="Google Shape;80;p17"/>
          <p:cNvSpPr txBox="1">
            <a:spLocks noGrp="1"/>
          </p:cNvSpPr>
          <p:nvPr>
            <p:ph type="body" idx="2"/>
          </p:nvPr>
        </p:nvSpPr>
        <p:spPr>
          <a:xfrm>
            <a:off x="518824" y="1629404"/>
            <a:ext cx="8015594" cy="2810633"/>
          </a:xfrm>
          <a:prstGeom prst="rect">
            <a:avLst/>
          </a:prstGeom>
          <a:noFill/>
          <a:ln>
            <a:noFill/>
          </a:ln>
        </p:spPr>
        <p:txBody>
          <a:bodyPr spcFirstLastPara="1" wrap="square" lIns="91425" tIns="45700" rIns="91425" bIns="45700" anchor="t" anchorCtr="0">
            <a:normAutofit/>
          </a:bodyPr>
          <a:lstStyle>
            <a:lvl1pPr marL="457200" marR="0" lvl="0" indent="-342900" algn="l">
              <a:lnSpc>
                <a:spcPct val="100000"/>
              </a:lnSpc>
              <a:spcBef>
                <a:spcPts val="0"/>
              </a:spcBef>
              <a:spcAft>
                <a:spcPts val="0"/>
              </a:spcAft>
              <a:buClr>
                <a:srgbClr val="7F7F7F"/>
              </a:buClr>
              <a:buSzPts val="1800"/>
              <a:buFont typeface="Arial"/>
              <a:buAutoNum type="arabicPeriod"/>
              <a:defRPr sz="1800">
                <a:solidFill>
                  <a:srgbClr val="404041"/>
                </a:solidFill>
                <a:latin typeface="Arial"/>
                <a:ea typeface="Arial"/>
                <a:cs typeface="Arial"/>
                <a:sym typeface="Arial"/>
              </a:defRPr>
            </a:lvl1pPr>
            <a:lvl2pPr marL="914400" lvl="1" indent="-330200" algn="l">
              <a:lnSpc>
                <a:spcPct val="100000"/>
              </a:lnSpc>
              <a:spcBef>
                <a:spcPts val="1800"/>
              </a:spcBef>
              <a:spcAft>
                <a:spcPts val="0"/>
              </a:spcAft>
              <a:buClr>
                <a:srgbClr val="404041"/>
              </a:buClr>
              <a:buSzPts val="1600"/>
              <a:buChar char="–"/>
              <a:defRPr sz="1600">
                <a:solidFill>
                  <a:srgbClr val="404041"/>
                </a:solidFill>
                <a:latin typeface="Arial"/>
                <a:ea typeface="Arial"/>
                <a:cs typeface="Arial"/>
                <a:sym typeface="Arial"/>
              </a:defRPr>
            </a:lvl2pPr>
            <a:lvl3pPr marL="1371600" lvl="2" indent="-330200" algn="l">
              <a:lnSpc>
                <a:spcPct val="100000"/>
              </a:lnSpc>
              <a:spcBef>
                <a:spcPts val="1800"/>
              </a:spcBef>
              <a:spcAft>
                <a:spcPts val="0"/>
              </a:spcAft>
              <a:buClr>
                <a:srgbClr val="404041"/>
              </a:buClr>
              <a:buSzPts val="1600"/>
              <a:buChar char="•"/>
              <a:defRPr sz="1600">
                <a:solidFill>
                  <a:srgbClr val="404041"/>
                </a:solidFill>
                <a:latin typeface="Arial"/>
                <a:ea typeface="Arial"/>
                <a:cs typeface="Arial"/>
                <a:sym typeface="Arial"/>
              </a:defRPr>
            </a:lvl3pPr>
            <a:lvl4pPr marL="1828800" lvl="3" indent="-330200" algn="l">
              <a:lnSpc>
                <a:spcPct val="100000"/>
              </a:lnSpc>
              <a:spcBef>
                <a:spcPts val="1800"/>
              </a:spcBef>
              <a:spcAft>
                <a:spcPts val="0"/>
              </a:spcAft>
              <a:buClr>
                <a:srgbClr val="404041"/>
              </a:buClr>
              <a:buSzPts val="1600"/>
              <a:buChar char="–"/>
              <a:defRPr sz="1600">
                <a:solidFill>
                  <a:srgbClr val="404041"/>
                </a:solidFill>
                <a:latin typeface="Arial"/>
                <a:ea typeface="Arial"/>
                <a:cs typeface="Arial"/>
                <a:sym typeface="Arial"/>
              </a:defRPr>
            </a:lvl4pPr>
            <a:lvl5pPr marL="2286000" lvl="4" indent="-330200" algn="l">
              <a:lnSpc>
                <a:spcPct val="100000"/>
              </a:lnSpc>
              <a:spcBef>
                <a:spcPts val="1800"/>
              </a:spcBef>
              <a:spcAft>
                <a:spcPts val="0"/>
              </a:spcAft>
              <a:buClr>
                <a:srgbClr val="404041"/>
              </a:buClr>
              <a:buSzPts val="1600"/>
              <a:buChar char="»"/>
              <a:defRPr sz="1600">
                <a:solidFill>
                  <a:srgbClr val="404041"/>
                </a:solidFill>
                <a:latin typeface="Arial"/>
                <a:ea typeface="Arial"/>
                <a:cs typeface="Arial"/>
                <a:sym typeface="Arial"/>
              </a:defRPr>
            </a:lvl5pPr>
            <a:lvl6pPr marL="2743200" lvl="5" indent="-342900" algn="l">
              <a:spcBef>
                <a:spcPts val="180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grpSp>
        <p:nvGrpSpPr>
          <p:cNvPr id="81" name="Google Shape;81;p17"/>
          <p:cNvGrpSpPr/>
          <p:nvPr/>
        </p:nvGrpSpPr>
        <p:grpSpPr>
          <a:xfrm>
            <a:off x="-30788" y="4661517"/>
            <a:ext cx="9228667" cy="528963"/>
            <a:chOff x="-30788" y="4661517"/>
            <a:chExt cx="9228667" cy="528963"/>
          </a:xfrm>
        </p:grpSpPr>
        <p:sp>
          <p:nvSpPr>
            <p:cNvPr id="82" name="Google Shape;82;p17"/>
            <p:cNvSpPr/>
            <p:nvPr/>
          </p:nvSpPr>
          <p:spPr>
            <a:xfrm>
              <a:off x="-30788" y="4734807"/>
              <a:ext cx="9228667" cy="455673"/>
            </a:xfrm>
            <a:prstGeom prst="rect">
              <a:avLst/>
            </a:prstGeom>
            <a:solidFill>
              <a:srgbClr val="69030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3" name="Google Shape;83;p17"/>
            <p:cNvSpPr/>
            <p:nvPr/>
          </p:nvSpPr>
          <p:spPr>
            <a:xfrm>
              <a:off x="635303" y="4661517"/>
              <a:ext cx="387197" cy="528963"/>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4" name="Google Shape;84;p17" descr="tab-rgb.eps"/>
            <p:cNvPicPr preferRelativeResize="0"/>
            <p:nvPr/>
          </p:nvPicPr>
          <p:blipFill rotWithShape="1">
            <a:blip r:embed="rId2">
              <a:alphaModFix/>
            </a:blip>
            <a:srcRect/>
            <a:stretch/>
          </p:blipFill>
          <p:spPr>
            <a:xfrm>
              <a:off x="699798" y="4726863"/>
              <a:ext cx="258207" cy="327725"/>
            </a:xfrm>
            <a:prstGeom prst="rect">
              <a:avLst/>
            </a:prstGeom>
            <a:noFill/>
            <a:ln>
              <a:noFill/>
            </a:ln>
          </p:spPr>
        </p:pic>
        <p:sp>
          <p:nvSpPr>
            <p:cNvPr id="85" name="Google Shape;85;p17"/>
            <p:cNvSpPr txBox="1"/>
            <p:nvPr/>
          </p:nvSpPr>
          <p:spPr>
            <a:xfrm>
              <a:off x="1030972" y="4800655"/>
              <a:ext cx="3613600" cy="276999"/>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 sz="1200">
                  <a:solidFill>
                    <a:srgbClr val="FFFFFF"/>
                  </a:solidFill>
                  <a:latin typeface="Arial"/>
                  <a:ea typeface="Arial"/>
                  <a:cs typeface="Arial"/>
                  <a:sym typeface="Arial"/>
                </a:rPr>
                <a:t>IUPUI</a:t>
              </a: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with footer: white">
  <p:cSld name="Blank with footer: white">
    <p:spTree>
      <p:nvGrpSpPr>
        <p:cNvPr id="1" name="Shape 86"/>
        <p:cNvGrpSpPr/>
        <p:nvPr/>
      </p:nvGrpSpPr>
      <p:grpSpPr>
        <a:xfrm>
          <a:off x="0" y="0"/>
          <a:ext cx="0" cy="0"/>
          <a:chOff x="0" y="0"/>
          <a:chExt cx="0" cy="0"/>
        </a:xfrm>
      </p:grpSpPr>
      <p:grpSp>
        <p:nvGrpSpPr>
          <p:cNvPr id="87" name="Google Shape;87;p18"/>
          <p:cNvGrpSpPr/>
          <p:nvPr/>
        </p:nvGrpSpPr>
        <p:grpSpPr>
          <a:xfrm>
            <a:off x="-30788" y="4661517"/>
            <a:ext cx="9228667" cy="528963"/>
            <a:chOff x="-30788" y="4661517"/>
            <a:chExt cx="9228667" cy="528963"/>
          </a:xfrm>
        </p:grpSpPr>
        <p:sp>
          <p:nvSpPr>
            <p:cNvPr id="88" name="Google Shape;88;p18"/>
            <p:cNvSpPr/>
            <p:nvPr/>
          </p:nvSpPr>
          <p:spPr>
            <a:xfrm>
              <a:off x="-30788" y="4734807"/>
              <a:ext cx="9228667" cy="455673"/>
            </a:xfrm>
            <a:prstGeom prst="rect">
              <a:avLst/>
            </a:prstGeom>
            <a:solidFill>
              <a:srgbClr val="69030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9" name="Google Shape;89;p18"/>
            <p:cNvSpPr/>
            <p:nvPr/>
          </p:nvSpPr>
          <p:spPr>
            <a:xfrm>
              <a:off x="635303" y="4661517"/>
              <a:ext cx="387197" cy="528963"/>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0" name="Google Shape;90;p18" descr="tab-rgb.eps"/>
            <p:cNvPicPr preferRelativeResize="0"/>
            <p:nvPr/>
          </p:nvPicPr>
          <p:blipFill rotWithShape="1">
            <a:blip r:embed="rId2">
              <a:alphaModFix/>
            </a:blip>
            <a:srcRect/>
            <a:stretch/>
          </p:blipFill>
          <p:spPr>
            <a:xfrm>
              <a:off x="699798" y="4726863"/>
              <a:ext cx="258207" cy="327725"/>
            </a:xfrm>
            <a:prstGeom prst="rect">
              <a:avLst/>
            </a:prstGeom>
            <a:noFill/>
            <a:ln>
              <a:noFill/>
            </a:ln>
          </p:spPr>
        </p:pic>
        <p:sp>
          <p:nvSpPr>
            <p:cNvPr id="91" name="Google Shape;91;p18"/>
            <p:cNvSpPr txBox="1"/>
            <p:nvPr/>
          </p:nvSpPr>
          <p:spPr>
            <a:xfrm>
              <a:off x="1030972" y="4800654"/>
              <a:ext cx="3613600" cy="276999"/>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 sz="1200">
                  <a:solidFill>
                    <a:srgbClr val="FFFFFF"/>
                  </a:solidFill>
                  <a:latin typeface="Arial"/>
                  <a:ea typeface="Arial"/>
                  <a:cs typeface="Arial"/>
                  <a:sym typeface="Arial"/>
                </a:rPr>
                <a:t>IUPUI</a:t>
              </a: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only: black">
  <p:cSld name="Content only: black">
    <p:bg>
      <p:bgPr>
        <a:solidFill>
          <a:srgbClr val="262626"/>
        </a:solidFill>
        <a:effectLst/>
      </p:bgPr>
    </p:bg>
    <p:spTree>
      <p:nvGrpSpPr>
        <p:cNvPr id="1" name="Shape 92"/>
        <p:cNvGrpSpPr/>
        <p:nvPr/>
      </p:nvGrpSpPr>
      <p:grpSpPr>
        <a:xfrm>
          <a:off x="0" y="0"/>
          <a:ext cx="0" cy="0"/>
          <a:chOff x="0" y="0"/>
          <a:chExt cx="0" cy="0"/>
        </a:xfrm>
      </p:grpSpPr>
      <p:sp>
        <p:nvSpPr>
          <p:cNvPr id="93" name="Google Shape;93;p19"/>
          <p:cNvSpPr txBox="1">
            <a:spLocks noGrp="1"/>
          </p:cNvSpPr>
          <p:nvPr>
            <p:ph type="ctrTitle"/>
          </p:nvPr>
        </p:nvSpPr>
        <p:spPr>
          <a:xfrm>
            <a:off x="523348" y="759070"/>
            <a:ext cx="8004409" cy="699065"/>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3000"/>
              <a:buFont typeface="Arial"/>
              <a:buNone/>
              <a:defRPr sz="3000" b="1" i="0" cap="none">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19"/>
          <p:cNvSpPr txBox="1">
            <a:spLocks noGrp="1"/>
          </p:cNvSpPr>
          <p:nvPr>
            <p:ph type="subTitle" idx="1"/>
          </p:nvPr>
        </p:nvSpPr>
        <p:spPr>
          <a:xfrm>
            <a:off x="523348" y="1630404"/>
            <a:ext cx="8011069" cy="2818769"/>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SzPts val="1800"/>
              <a:buFont typeface="Arial"/>
              <a:buAutoNum type="arabicPeriod"/>
              <a:defRPr sz="1800">
                <a:solidFill>
                  <a:schemeClr val="lt1"/>
                </a:solidFill>
                <a:latin typeface="Arial"/>
                <a:ea typeface="Arial"/>
                <a:cs typeface="Arial"/>
                <a:sym typeface="Arial"/>
              </a:defRPr>
            </a:lvl1pPr>
            <a:lvl2pPr lvl="1" algn="ctr">
              <a:lnSpc>
                <a:spcPct val="100000"/>
              </a:lnSpc>
              <a:spcBef>
                <a:spcPts val="1800"/>
              </a:spcBef>
              <a:spcAft>
                <a:spcPts val="0"/>
              </a:spcAft>
              <a:buClr>
                <a:srgbClr val="888888"/>
              </a:buClr>
              <a:buSzPts val="1800"/>
              <a:buNone/>
              <a:defRPr>
                <a:solidFill>
                  <a:srgbClr val="888888"/>
                </a:solidFill>
              </a:defRPr>
            </a:lvl2pPr>
            <a:lvl3pPr lvl="2" algn="ctr">
              <a:lnSpc>
                <a:spcPct val="100000"/>
              </a:lnSpc>
              <a:spcBef>
                <a:spcPts val="1800"/>
              </a:spcBef>
              <a:spcAft>
                <a:spcPts val="0"/>
              </a:spcAft>
              <a:buClr>
                <a:srgbClr val="888888"/>
              </a:buClr>
              <a:buSzPts val="1800"/>
              <a:buNone/>
              <a:defRPr>
                <a:solidFill>
                  <a:srgbClr val="888888"/>
                </a:solidFill>
              </a:defRPr>
            </a:lvl3pPr>
            <a:lvl4pPr lvl="3" algn="ctr">
              <a:lnSpc>
                <a:spcPct val="100000"/>
              </a:lnSpc>
              <a:spcBef>
                <a:spcPts val="1800"/>
              </a:spcBef>
              <a:spcAft>
                <a:spcPts val="0"/>
              </a:spcAft>
              <a:buClr>
                <a:srgbClr val="888888"/>
              </a:buClr>
              <a:buSzPts val="1800"/>
              <a:buNone/>
              <a:defRPr>
                <a:solidFill>
                  <a:srgbClr val="888888"/>
                </a:solidFill>
              </a:defRPr>
            </a:lvl4pPr>
            <a:lvl5pPr lvl="4" algn="ctr">
              <a:lnSpc>
                <a:spcPct val="100000"/>
              </a:lnSpc>
              <a:spcBef>
                <a:spcPts val="1800"/>
              </a:spcBef>
              <a:spcAft>
                <a:spcPts val="0"/>
              </a:spcAft>
              <a:buClr>
                <a:srgbClr val="888888"/>
              </a:buClr>
              <a:buSzPts val="1800"/>
              <a:buNone/>
              <a:defRPr>
                <a:solidFill>
                  <a:srgbClr val="888888"/>
                </a:solidFill>
              </a:defRPr>
            </a:lvl5pPr>
            <a:lvl6pPr lvl="5" algn="ctr">
              <a:spcBef>
                <a:spcPts val="18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95" name="Google Shape;95;p19"/>
          <p:cNvSpPr txBox="1">
            <a:spLocks noGrp="1"/>
          </p:cNvSpPr>
          <p:nvPr>
            <p:ph type="body" idx="2"/>
          </p:nvPr>
        </p:nvSpPr>
        <p:spPr>
          <a:xfrm>
            <a:off x="4833956" y="284947"/>
            <a:ext cx="3700462" cy="252412"/>
          </a:xfrm>
          <a:prstGeom prst="rect">
            <a:avLst/>
          </a:prstGeom>
          <a:noFill/>
          <a:ln>
            <a:noFill/>
          </a:ln>
        </p:spPr>
        <p:txBody>
          <a:bodyPr spcFirstLastPara="1" wrap="square" lIns="91425" tIns="45700" rIns="91425" bIns="45700" anchor="t" anchorCtr="0">
            <a:noAutofit/>
          </a:bodyPr>
          <a:lstStyle>
            <a:lvl1pPr marL="457200" lvl="0" indent="-228600" algn="r">
              <a:lnSpc>
                <a:spcPct val="100000"/>
              </a:lnSpc>
              <a:spcBef>
                <a:spcPts val="0"/>
              </a:spcBef>
              <a:spcAft>
                <a:spcPts val="0"/>
              </a:spcAft>
              <a:buSzPts val="1100"/>
              <a:buNone/>
              <a:defRPr sz="1100" b="0" i="0">
                <a:solidFill>
                  <a:srgbClr val="A6A6A6"/>
                </a:solidFill>
                <a:latin typeface="Arial"/>
                <a:ea typeface="Arial"/>
                <a:cs typeface="Arial"/>
                <a:sym typeface="Arial"/>
              </a:defRPr>
            </a:lvl1pPr>
            <a:lvl2pPr marL="914400" lvl="1" indent="-342900" algn="l">
              <a:lnSpc>
                <a:spcPct val="100000"/>
              </a:lnSpc>
              <a:spcBef>
                <a:spcPts val="1800"/>
              </a:spcBef>
              <a:spcAft>
                <a:spcPts val="0"/>
              </a:spcAft>
              <a:buClr>
                <a:schemeClr val="dk1"/>
              </a:buClr>
              <a:buSzPts val="1800"/>
              <a:buChar char="–"/>
              <a:defRPr/>
            </a:lvl2pPr>
            <a:lvl3pPr marL="1371600" lvl="2" indent="-342900" algn="l">
              <a:lnSpc>
                <a:spcPct val="100000"/>
              </a:lnSpc>
              <a:spcBef>
                <a:spcPts val="1800"/>
              </a:spcBef>
              <a:spcAft>
                <a:spcPts val="0"/>
              </a:spcAft>
              <a:buClr>
                <a:schemeClr val="dk1"/>
              </a:buClr>
              <a:buSzPts val="1800"/>
              <a:buChar char="•"/>
              <a:defRPr/>
            </a:lvl3pPr>
            <a:lvl4pPr marL="1828800" lvl="3" indent="-342900" algn="l">
              <a:lnSpc>
                <a:spcPct val="100000"/>
              </a:lnSpc>
              <a:spcBef>
                <a:spcPts val="1800"/>
              </a:spcBef>
              <a:spcAft>
                <a:spcPts val="0"/>
              </a:spcAft>
              <a:buClr>
                <a:schemeClr val="dk1"/>
              </a:buClr>
              <a:buSzPts val="1800"/>
              <a:buChar char="–"/>
              <a:defRPr/>
            </a:lvl4pPr>
            <a:lvl5pPr marL="2286000" lvl="4" indent="-342900" algn="l">
              <a:lnSpc>
                <a:spcPct val="100000"/>
              </a:lnSpc>
              <a:spcBef>
                <a:spcPts val="1800"/>
              </a:spcBef>
              <a:spcAft>
                <a:spcPts val="0"/>
              </a:spcAft>
              <a:buClr>
                <a:schemeClr val="dk1"/>
              </a:buClr>
              <a:buSzPts val="1800"/>
              <a:buChar char="»"/>
              <a:defRPr/>
            </a:lvl5pPr>
            <a:lvl6pPr marL="2743200" lvl="5" indent="-342900" algn="l">
              <a:spcBef>
                <a:spcPts val="180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6" name="Google Shape;96;p19"/>
          <p:cNvSpPr/>
          <p:nvPr/>
        </p:nvSpPr>
        <p:spPr>
          <a:xfrm>
            <a:off x="0" y="957832"/>
            <a:ext cx="82664" cy="387197"/>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97" name="Google Shape;97;p19"/>
          <p:cNvGrpSpPr/>
          <p:nvPr/>
        </p:nvGrpSpPr>
        <p:grpSpPr>
          <a:xfrm>
            <a:off x="-30788" y="4661517"/>
            <a:ext cx="9228667" cy="528963"/>
            <a:chOff x="-30788" y="4661517"/>
            <a:chExt cx="9228667" cy="528963"/>
          </a:xfrm>
        </p:grpSpPr>
        <p:sp>
          <p:nvSpPr>
            <p:cNvPr id="98" name="Google Shape;98;p19"/>
            <p:cNvSpPr/>
            <p:nvPr/>
          </p:nvSpPr>
          <p:spPr>
            <a:xfrm>
              <a:off x="-30788" y="4734807"/>
              <a:ext cx="9228667" cy="455673"/>
            </a:xfrm>
            <a:prstGeom prst="rect">
              <a:avLst/>
            </a:prstGeom>
            <a:solidFill>
              <a:srgbClr val="69030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9" name="Google Shape;99;p19"/>
            <p:cNvSpPr/>
            <p:nvPr/>
          </p:nvSpPr>
          <p:spPr>
            <a:xfrm>
              <a:off x="635303" y="4661517"/>
              <a:ext cx="387197" cy="528963"/>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0" name="Google Shape;100;p19" descr="tab-rgb.eps"/>
            <p:cNvPicPr preferRelativeResize="0"/>
            <p:nvPr/>
          </p:nvPicPr>
          <p:blipFill rotWithShape="1">
            <a:blip r:embed="rId2">
              <a:alphaModFix/>
            </a:blip>
            <a:srcRect/>
            <a:stretch/>
          </p:blipFill>
          <p:spPr>
            <a:xfrm>
              <a:off x="699798" y="4726863"/>
              <a:ext cx="258207" cy="327725"/>
            </a:xfrm>
            <a:prstGeom prst="rect">
              <a:avLst/>
            </a:prstGeom>
            <a:noFill/>
            <a:ln>
              <a:noFill/>
            </a:ln>
          </p:spPr>
        </p:pic>
        <p:sp>
          <p:nvSpPr>
            <p:cNvPr id="101" name="Google Shape;101;p19"/>
            <p:cNvSpPr txBox="1"/>
            <p:nvPr/>
          </p:nvSpPr>
          <p:spPr>
            <a:xfrm>
              <a:off x="1030972" y="4800654"/>
              <a:ext cx="3613600" cy="276999"/>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 sz="1200">
                  <a:solidFill>
                    <a:srgbClr val="FFFFFF"/>
                  </a:solidFill>
                  <a:latin typeface="Arial"/>
                  <a:ea typeface="Arial"/>
                  <a:cs typeface="Arial"/>
                  <a:sym typeface="Arial"/>
                </a:rPr>
                <a:t>IUPUI</a:t>
              </a: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and photo: black">
  <p:cSld name="Content and photo: black">
    <p:bg>
      <p:bgPr>
        <a:solidFill>
          <a:srgbClr val="252626"/>
        </a:solidFill>
        <a:effectLst/>
      </p:bgPr>
    </p:bg>
    <p:spTree>
      <p:nvGrpSpPr>
        <p:cNvPr id="1" name="Shape 102"/>
        <p:cNvGrpSpPr/>
        <p:nvPr/>
      </p:nvGrpSpPr>
      <p:grpSpPr>
        <a:xfrm>
          <a:off x="0" y="0"/>
          <a:ext cx="0" cy="0"/>
          <a:chOff x="0" y="0"/>
          <a:chExt cx="0" cy="0"/>
        </a:xfrm>
      </p:grpSpPr>
      <p:sp>
        <p:nvSpPr>
          <p:cNvPr id="103" name="Google Shape;103;p20"/>
          <p:cNvSpPr txBox="1">
            <a:spLocks noGrp="1"/>
          </p:cNvSpPr>
          <p:nvPr>
            <p:ph type="title"/>
          </p:nvPr>
        </p:nvSpPr>
        <p:spPr>
          <a:xfrm>
            <a:off x="530124" y="464386"/>
            <a:ext cx="4560579" cy="77931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1"/>
              </a:buClr>
              <a:buSzPts val="3000"/>
              <a:buFont typeface="Arial"/>
              <a:buNone/>
              <a:defRPr sz="3000" b="1"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20"/>
          <p:cNvSpPr txBox="1">
            <a:spLocks noGrp="1"/>
          </p:cNvSpPr>
          <p:nvPr>
            <p:ph type="body" idx="1"/>
          </p:nvPr>
        </p:nvSpPr>
        <p:spPr>
          <a:xfrm>
            <a:off x="530124" y="1629404"/>
            <a:ext cx="4560579" cy="2801497"/>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Font typeface="Arial"/>
              <a:buChar char="•"/>
              <a:defRPr sz="1800">
                <a:solidFill>
                  <a:schemeClr val="lt1"/>
                </a:solidFill>
                <a:latin typeface="Arial"/>
                <a:ea typeface="Arial"/>
                <a:cs typeface="Arial"/>
                <a:sym typeface="Arial"/>
              </a:defRPr>
            </a:lvl1pPr>
            <a:lvl2pPr marL="914400" lvl="1" indent="-342900" algn="l">
              <a:lnSpc>
                <a:spcPct val="100000"/>
              </a:lnSpc>
              <a:spcBef>
                <a:spcPts val="1800"/>
              </a:spcBef>
              <a:spcAft>
                <a:spcPts val="0"/>
              </a:spcAft>
              <a:buClr>
                <a:schemeClr val="lt1"/>
              </a:buClr>
              <a:buSzPts val="1800"/>
              <a:buFont typeface="Arial"/>
              <a:buChar char="•"/>
              <a:defRPr sz="1800">
                <a:solidFill>
                  <a:schemeClr val="lt1"/>
                </a:solidFill>
                <a:latin typeface="Arial"/>
                <a:ea typeface="Arial"/>
                <a:cs typeface="Arial"/>
                <a:sym typeface="Arial"/>
              </a:defRPr>
            </a:lvl2pPr>
            <a:lvl3pPr marL="1371600" lvl="2" indent="-342900" algn="l">
              <a:lnSpc>
                <a:spcPct val="100000"/>
              </a:lnSpc>
              <a:spcBef>
                <a:spcPts val="1800"/>
              </a:spcBef>
              <a:spcAft>
                <a:spcPts val="0"/>
              </a:spcAft>
              <a:buClr>
                <a:schemeClr val="lt1"/>
              </a:buClr>
              <a:buSzPts val="1800"/>
              <a:buFont typeface="Arial"/>
              <a:buChar char="•"/>
              <a:defRPr sz="1800">
                <a:solidFill>
                  <a:schemeClr val="lt1"/>
                </a:solidFill>
                <a:latin typeface="Arial"/>
                <a:ea typeface="Arial"/>
                <a:cs typeface="Arial"/>
                <a:sym typeface="Arial"/>
              </a:defRPr>
            </a:lvl3pPr>
            <a:lvl4pPr marL="1828800" lvl="3" indent="-342900" algn="l">
              <a:lnSpc>
                <a:spcPct val="100000"/>
              </a:lnSpc>
              <a:spcBef>
                <a:spcPts val="1800"/>
              </a:spcBef>
              <a:spcAft>
                <a:spcPts val="0"/>
              </a:spcAft>
              <a:buClr>
                <a:schemeClr val="lt1"/>
              </a:buClr>
              <a:buSzPts val="1800"/>
              <a:buFont typeface="Arial"/>
              <a:buChar char="•"/>
              <a:defRPr sz="1800">
                <a:solidFill>
                  <a:schemeClr val="lt1"/>
                </a:solidFill>
                <a:latin typeface="Arial"/>
                <a:ea typeface="Arial"/>
                <a:cs typeface="Arial"/>
                <a:sym typeface="Arial"/>
              </a:defRPr>
            </a:lvl4pPr>
            <a:lvl5pPr marL="2286000" lvl="4" indent="-342900" algn="l">
              <a:lnSpc>
                <a:spcPct val="100000"/>
              </a:lnSpc>
              <a:spcBef>
                <a:spcPts val="1800"/>
              </a:spcBef>
              <a:spcAft>
                <a:spcPts val="0"/>
              </a:spcAft>
              <a:buClr>
                <a:schemeClr val="lt1"/>
              </a:buClr>
              <a:buSzPts val="1800"/>
              <a:buFont typeface="Arial"/>
              <a:buChar char="•"/>
              <a:defRPr sz="1800">
                <a:solidFill>
                  <a:schemeClr val="lt1"/>
                </a:solidFill>
                <a:latin typeface="Arial"/>
                <a:ea typeface="Arial"/>
                <a:cs typeface="Arial"/>
                <a:sym typeface="Arial"/>
              </a:defRPr>
            </a:lvl5pPr>
            <a:lvl6pPr marL="2743200" lvl="5" indent="-342900" algn="l">
              <a:spcBef>
                <a:spcPts val="180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05" name="Google Shape;105;p20"/>
          <p:cNvSpPr>
            <a:spLocks noGrp="1"/>
          </p:cNvSpPr>
          <p:nvPr>
            <p:ph type="pic" idx="2"/>
          </p:nvPr>
        </p:nvSpPr>
        <p:spPr>
          <a:xfrm>
            <a:off x="5564909" y="0"/>
            <a:ext cx="3570941" cy="5143500"/>
          </a:xfrm>
          <a:prstGeom prst="rect">
            <a:avLst/>
          </a:prstGeom>
          <a:noFill/>
          <a:ln>
            <a:noFill/>
          </a:ln>
        </p:spPr>
      </p:sp>
      <p:sp>
        <p:nvSpPr>
          <p:cNvPr id="106" name="Google Shape;106;p20"/>
          <p:cNvSpPr/>
          <p:nvPr/>
        </p:nvSpPr>
        <p:spPr>
          <a:xfrm>
            <a:off x="-15847" y="486799"/>
            <a:ext cx="82664" cy="387197"/>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107" name="Google Shape;107;p20"/>
          <p:cNvGrpSpPr/>
          <p:nvPr/>
        </p:nvGrpSpPr>
        <p:grpSpPr>
          <a:xfrm>
            <a:off x="635303" y="4661517"/>
            <a:ext cx="387197" cy="528963"/>
            <a:chOff x="635303" y="4661517"/>
            <a:chExt cx="387197" cy="528963"/>
          </a:xfrm>
        </p:grpSpPr>
        <p:sp>
          <p:nvSpPr>
            <p:cNvPr id="108" name="Google Shape;108;p20"/>
            <p:cNvSpPr/>
            <p:nvPr/>
          </p:nvSpPr>
          <p:spPr>
            <a:xfrm>
              <a:off x="635303" y="4661517"/>
              <a:ext cx="387197" cy="528963"/>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9" name="Google Shape;109;p20" descr="tab-rgb.eps"/>
            <p:cNvPicPr preferRelativeResize="0"/>
            <p:nvPr/>
          </p:nvPicPr>
          <p:blipFill rotWithShape="1">
            <a:blip r:embed="rId2">
              <a:alphaModFix/>
            </a:blip>
            <a:srcRect/>
            <a:stretch/>
          </p:blipFill>
          <p:spPr>
            <a:xfrm>
              <a:off x="699798" y="4726863"/>
              <a:ext cx="258207" cy="327725"/>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with footer: black">
  <p:cSld name="Blank with footer: black">
    <p:bg>
      <p:bgPr>
        <a:solidFill>
          <a:srgbClr val="252626"/>
        </a:solidFill>
        <a:effectLst/>
      </p:bgPr>
    </p:bg>
    <p:spTree>
      <p:nvGrpSpPr>
        <p:cNvPr id="1" name="Shape 110"/>
        <p:cNvGrpSpPr/>
        <p:nvPr/>
      </p:nvGrpSpPr>
      <p:grpSpPr>
        <a:xfrm>
          <a:off x="0" y="0"/>
          <a:ext cx="0" cy="0"/>
          <a:chOff x="0" y="0"/>
          <a:chExt cx="0" cy="0"/>
        </a:xfrm>
      </p:grpSpPr>
      <p:grpSp>
        <p:nvGrpSpPr>
          <p:cNvPr id="111" name="Google Shape;111;p21"/>
          <p:cNvGrpSpPr/>
          <p:nvPr/>
        </p:nvGrpSpPr>
        <p:grpSpPr>
          <a:xfrm>
            <a:off x="-30788" y="4661517"/>
            <a:ext cx="9228667" cy="528963"/>
            <a:chOff x="-30788" y="4661517"/>
            <a:chExt cx="9228667" cy="528963"/>
          </a:xfrm>
        </p:grpSpPr>
        <p:sp>
          <p:nvSpPr>
            <p:cNvPr id="112" name="Google Shape;112;p21"/>
            <p:cNvSpPr/>
            <p:nvPr/>
          </p:nvSpPr>
          <p:spPr>
            <a:xfrm>
              <a:off x="-30788" y="4734807"/>
              <a:ext cx="9228667" cy="455673"/>
            </a:xfrm>
            <a:prstGeom prst="rect">
              <a:avLst/>
            </a:prstGeom>
            <a:solidFill>
              <a:srgbClr val="69030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3" name="Google Shape;113;p21"/>
            <p:cNvSpPr/>
            <p:nvPr/>
          </p:nvSpPr>
          <p:spPr>
            <a:xfrm>
              <a:off x="635303" y="4661517"/>
              <a:ext cx="387197" cy="528963"/>
            </a:xfrm>
            <a:prstGeom prst="rect">
              <a:avLst/>
            </a:prstGeom>
            <a:solidFill>
              <a:srgbClr val="99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4" name="Google Shape;114;p21" descr="tab-rgb.eps"/>
            <p:cNvPicPr preferRelativeResize="0"/>
            <p:nvPr/>
          </p:nvPicPr>
          <p:blipFill rotWithShape="1">
            <a:blip r:embed="rId2">
              <a:alphaModFix/>
            </a:blip>
            <a:srcRect/>
            <a:stretch/>
          </p:blipFill>
          <p:spPr>
            <a:xfrm>
              <a:off x="699798" y="4726863"/>
              <a:ext cx="258207" cy="327725"/>
            </a:xfrm>
            <a:prstGeom prst="rect">
              <a:avLst/>
            </a:prstGeom>
            <a:noFill/>
            <a:ln>
              <a:noFill/>
            </a:ln>
          </p:spPr>
        </p:pic>
        <p:sp>
          <p:nvSpPr>
            <p:cNvPr id="115" name="Google Shape;115;p21"/>
            <p:cNvSpPr txBox="1"/>
            <p:nvPr/>
          </p:nvSpPr>
          <p:spPr>
            <a:xfrm>
              <a:off x="1030972" y="4800654"/>
              <a:ext cx="3613600" cy="276999"/>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 sz="1200">
                  <a:solidFill>
                    <a:srgbClr val="FFFFFF"/>
                  </a:solidFill>
                  <a:latin typeface="Arial"/>
                  <a:ea typeface="Arial"/>
                  <a:cs typeface="Arial"/>
                  <a:sym typeface="Arial"/>
                </a:rPr>
                <a:t>IUPUI</a:t>
              </a: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8" y="759071"/>
            <a:ext cx="8004391" cy="699065"/>
          </a:xfrm>
        </p:spPr>
        <p:txBody>
          <a:bodyPr>
            <a:normAutofit/>
          </a:bodyPr>
          <a:lstStyle>
            <a:lvl1pPr>
              <a:defRPr sz="3000" b="1" i="0" cap="none" spc="0">
                <a:solidFill>
                  <a:srgbClr val="404041"/>
                </a:solidFill>
                <a:latin typeface="Arial"/>
                <a:cs typeface="Arial"/>
              </a:defRPr>
            </a:lvl1pPr>
          </a:lstStyle>
          <a:p>
            <a:r>
              <a:rPr lang="en-US"/>
              <a:t>Click to edit master title style</a:t>
            </a:r>
          </a:p>
        </p:txBody>
      </p:sp>
      <p:sp>
        <p:nvSpPr>
          <p:cNvPr id="5" name="Rectangle 4"/>
          <p:cNvSpPr/>
          <p:nvPr userDrawn="1"/>
        </p:nvSpPr>
        <p:spPr>
          <a:xfrm>
            <a:off x="0" y="957833"/>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Text Placeholder 19"/>
          <p:cNvSpPr>
            <a:spLocks noGrp="1"/>
          </p:cNvSpPr>
          <p:nvPr>
            <p:ph type="body" sz="quarter" idx="10" hasCustomPrompt="1"/>
          </p:nvPr>
        </p:nvSpPr>
        <p:spPr>
          <a:xfrm>
            <a:off x="4833957" y="284948"/>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a:t>SECTION TITLE OR SUBTITLE</a:t>
            </a:r>
          </a:p>
        </p:txBody>
      </p:sp>
      <p:sp>
        <p:nvSpPr>
          <p:cNvPr id="4" name="TextBox 3"/>
          <p:cNvSpPr txBox="1"/>
          <p:nvPr userDrawn="1"/>
        </p:nvSpPr>
        <p:spPr>
          <a:xfrm>
            <a:off x="3556001" y="3541060"/>
            <a:ext cx="184731" cy="369332"/>
          </a:xfrm>
          <a:prstGeom prst="rect">
            <a:avLst/>
          </a:prstGeom>
          <a:noFill/>
        </p:spPr>
        <p:txBody>
          <a:bodyPr wrap="none" rtlCol="0">
            <a:spAutoFit/>
          </a:bodyPr>
          <a:lstStyle/>
          <a:p>
            <a:endParaRPr lang="en-US" sz="1800"/>
          </a:p>
        </p:txBody>
      </p:sp>
      <p:sp>
        <p:nvSpPr>
          <p:cNvPr id="7" name="Text Placeholder 2"/>
          <p:cNvSpPr>
            <a:spLocks noGrp="1"/>
          </p:cNvSpPr>
          <p:nvPr>
            <p:ph idx="1" hasCustomPrompt="1"/>
          </p:nvPr>
        </p:nvSpPr>
        <p:spPr>
          <a:xfrm>
            <a:off x="518824" y="1629405"/>
            <a:ext cx="8015594" cy="2810633"/>
          </a:xfrm>
          <a:prstGeom prst="rect">
            <a:avLst/>
          </a:prstGeom>
        </p:spPr>
        <p:txBody>
          <a:bodyPr vert="horz" lIns="91440" tIns="45720" rIns="91440" bIns="45720" rtlCol="0">
            <a:normAutofit/>
          </a:bodyPr>
          <a:lstStyle>
            <a:lvl1pPr marL="342892" marR="0" indent="-342892" algn="l" defTabSz="457189"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a:t>Click to edit master subtitle style</a:t>
            </a:r>
          </a:p>
        </p:txBody>
      </p:sp>
      <p:grpSp>
        <p:nvGrpSpPr>
          <p:cNvPr id="12" name="Group 11"/>
          <p:cNvGrpSpPr/>
          <p:nvPr userDrawn="1"/>
        </p:nvGrpSpPr>
        <p:grpSpPr>
          <a:xfrm>
            <a:off x="-30787" y="4661518"/>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00656"/>
              <a:ext cx="3613600" cy="276999"/>
            </a:xfrm>
            <a:prstGeom prst="rect">
              <a:avLst/>
            </a:prstGeom>
            <a:noFill/>
          </p:spPr>
          <p:txBody>
            <a:bodyPr wrap="square" rtlCol="0" anchor="ctr">
              <a:spAutoFit/>
            </a:bodyPr>
            <a:lstStyle/>
            <a:p>
              <a:r>
                <a:rPr lang="en-US" sz="1200">
                  <a:solidFill>
                    <a:srgbClr val="FFFFFF"/>
                  </a:solidFill>
                </a:rPr>
                <a:t>IUPUI</a:t>
              </a:r>
            </a:p>
          </p:txBody>
        </p:sp>
      </p:grpSp>
    </p:spTree>
    <p:extLst>
      <p:ext uri="{BB962C8B-B14F-4D97-AF65-F5344CB8AC3E}">
        <p14:creationId xmlns:p14="http://schemas.microsoft.com/office/powerpoint/2010/main" val="2226739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8" y="759071"/>
            <a:ext cx="8004391" cy="699065"/>
          </a:xfrm>
        </p:spPr>
        <p:txBody>
          <a:bodyPr>
            <a:normAutofit/>
          </a:bodyPr>
          <a:lstStyle>
            <a:lvl1pPr>
              <a:defRPr sz="3000" b="1" i="0" cap="none" spc="0">
                <a:solidFill>
                  <a:srgbClr val="404041"/>
                </a:solidFill>
                <a:latin typeface="Arial"/>
                <a:cs typeface="Arial"/>
              </a:defRPr>
            </a:lvl1pPr>
          </a:lstStyle>
          <a:p>
            <a:r>
              <a:rPr lang="en-US"/>
              <a:t>Click to edit master title style</a:t>
            </a:r>
          </a:p>
        </p:txBody>
      </p:sp>
      <p:sp>
        <p:nvSpPr>
          <p:cNvPr id="5" name="Rectangle 4"/>
          <p:cNvSpPr/>
          <p:nvPr userDrawn="1"/>
        </p:nvSpPr>
        <p:spPr>
          <a:xfrm>
            <a:off x="0" y="957833"/>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Text Placeholder 19"/>
          <p:cNvSpPr>
            <a:spLocks noGrp="1"/>
          </p:cNvSpPr>
          <p:nvPr>
            <p:ph type="body" sz="quarter" idx="10" hasCustomPrompt="1"/>
          </p:nvPr>
        </p:nvSpPr>
        <p:spPr>
          <a:xfrm>
            <a:off x="4833957" y="284948"/>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a:t>SECTION TITLE OR SUBTITLE</a:t>
            </a:r>
          </a:p>
        </p:txBody>
      </p:sp>
      <p:sp>
        <p:nvSpPr>
          <p:cNvPr id="4" name="TextBox 3"/>
          <p:cNvSpPr txBox="1"/>
          <p:nvPr userDrawn="1"/>
        </p:nvSpPr>
        <p:spPr>
          <a:xfrm>
            <a:off x="3556001" y="3541060"/>
            <a:ext cx="184731" cy="369332"/>
          </a:xfrm>
          <a:prstGeom prst="rect">
            <a:avLst/>
          </a:prstGeom>
          <a:noFill/>
        </p:spPr>
        <p:txBody>
          <a:bodyPr wrap="none" rtlCol="0">
            <a:spAutoFit/>
          </a:bodyPr>
          <a:lstStyle/>
          <a:p>
            <a:endParaRPr lang="en-US" sz="1800"/>
          </a:p>
        </p:txBody>
      </p:sp>
      <p:sp>
        <p:nvSpPr>
          <p:cNvPr id="7" name="Text Placeholder 2"/>
          <p:cNvSpPr>
            <a:spLocks noGrp="1"/>
          </p:cNvSpPr>
          <p:nvPr>
            <p:ph idx="1" hasCustomPrompt="1"/>
          </p:nvPr>
        </p:nvSpPr>
        <p:spPr>
          <a:xfrm>
            <a:off x="518824" y="1629405"/>
            <a:ext cx="8015594" cy="2810633"/>
          </a:xfrm>
          <a:prstGeom prst="rect">
            <a:avLst/>
          </a:prstGeom>
        </p:spPr>
        <p:txBody>
          <a:bodyPr vert="horz" lIns="91440" tIns="45720" rIns="91440" bIns="45720" rtlCol="0">
            <a:normAutofit/>
          </a:bodyPr>
          <a:lstStyle>
            <a:lvl1pPr marL="342892" marR="0" indent="-342892" algn="l" defTabSz="457189"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a:t>Click to edit master subtitle style</a:t>
            </a:r>
          </a:p>
        </p:txBody>
      </p:sp>
      <p:grpSp>
        <p:nvGrpSpPr>
          <p:cNvPr id="12" name="Group 11"/>
          <p:cNvGrpSpPr/>
          <p:nvPr userDrawn="1"/>
        </p:nvGrpSpPr>
        <p:grpSpPr>
          <a:xfrm>
            <a:off x="-30787" y="4661518"/>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00656"/>
              <a:ext cx="3613600" cy="276999"/>
            </a:xfrm>
            <a:prstGeom prst="rect">
              <a:avLst/>
            </a:prstGeom>
            <a:noFill/>
          </p:spPr>
          <p:txBody>
            <a:bodyPr wrap="square" rtlCol="0" anchor="ctr">
              <a:spAutoFit/>
            </a:bodyPr>
            <a:lstStyle/>
            <a:p>
              <a:r>
                <a:rPr lang="en-US" sz="1200">
                  <a:solidFill>
                    <a:srgbClr val="FFFFFF"/>
                  </a:solidFill>
                </a:rPr>
                <a:t>IUPUI</a:t>
              </a:r>
            </a:p>
          </p:txBody>
        </p:sp>
      </p:grpSp>
    </p:spTree>
    <p:extLst>
      <p:ext uri="{BB962C8B-B14F-4D97-AF65-F5344CB8AC3E}">
        <p14:creationId xmlns:p14="http://schemas.microsoft.com/office/powerpoint/2010/main" val="4089999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1161892" y="634604"/>
            <a:ext cx="6802482" cy="85725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200"/>
              <a:buFont typeface="Arial"/>
              <a:buNone/>
              <a:defRPr sz="32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2" name="Google Shape;52;p13"/>
          <p:cNvSpPr txBox="1">
            <a:spLocks noGrp="1"/>
          </p:cNvSpPr>
          <p:nvPr>
            <p:ph type="body" idx="1"/>
          </p:nvPr>
        </p:nvSpPr>
        <p:spPr>
          <a:xfrm>
            <a:off x="1161892" y="1589938"/>
            <a:ext cx="6802482" cy="3215287"/>
          </a:xfrm>
          <a:prstGeom prst="rect">
            <a:avLst/>
          </a:prstGeom>
          <a:noFill/>
          <a:ln>
            <a:noFill/>
          </a:ln>
        </p:spPr>
        <p:txBody>
          <a:bodyPr spcFirstLastPara="1" wrap="square" lIns="91425" tIns="45700" rIns="91425" bIns="45700" anchor="t" anchorCtr="0">
            <a:normAutofit/>
          </a:bodyPr>
          <a:lstStyle>
            <a:lvl1pPr marL="457200" marR="0" lvl="0" indent="-342900" algn="l" rtl="0">
              <a:lnSpc>
                <a:spcPct val="100000"/>
              </a:lnSpc>
              <a:spcBef>
                <a:spcPts val="0"/>
              </a:spcBef>
              <a:spcAft>
                <a:spcPts val="0"/>
              </a:spcAft>
              <a:buClr>
                <a:srgbClr val="7F7F7F"/>
              </a:buClr>
              <a:buSzPts val="1800"/>
              <a:buFont typeface="Noto Sans Symbols"/>
              <a:buChar char="▪"/>
              <a:defRPr sz="1800" b="0" i="0" u="none" strike="noStrike" cap="none">
                <a:solidFill>
                  <a:schemeClr val="dk1"/>
                </a:solidFill>
                <a:latin typeface="Arial"/>
                <a:ea typeface="Arial"/>
                <a:cs typeface="Arial"/>
                <a:sym typeface="Arial"/>
              </a:defRPr>
            </a:lvl1pPr>
            <a:lvl2pPr marL="914400" marR="0" lvl="1" indent="-342900" algn="l" rtl="0">
              <a:lnSpc>
                <a:spcPct val="10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18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74" r:id="rId1"/>
    <p:sldLayoutId id="2147483676" r:id="rId2"/>
    <p:sldLayoutId id="2147483677" r:id="rId3"/>
    <p:sldLayoutId id="2147483678" r:id="rId4"/>
    <p:sldLayoutId id="2147483664" r:id="rId5"/>
    <p:sldLayoutId id="2147483679" r:id="rId6"/>
    <p:sldLayoutId id="2147483666" r:id="rId7"/>
    <p:sldLayoutId id="2147483670" r:id="rId8"/>
    <p:sldLayoutId id="2147483671" r:id="rId9"/>
    <p:sldLayoutId id="2147483672" r:id="rId10"/>
    <p:sldLayoutId id="2147483673" r:id="rId11"/>
    <p:sldLayoutId id="214748368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0D11B06-EE62-F90A-4B17-17B28BAB60C8}"/>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A4713E1-B0D6-4031-1389-9975423E50B8}"/>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FCE873-9569-F336-EF7F-2A76401C04F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0D22ED1-A51C-4145-B444-F04576AF8E07}" type="datetimeFigureOut">
              <a:rPr lang="en-US" smtClean="0"/>
              <a:t>4/28/2023</a:t>
            </a:fld>
            <a:endParaRPr lang="en-US"/>
          </a:p>
        </p:txBody>
      </p:sp>
      <p:sp>
        <p:nvSpPr>
          <p:cNvPr id="5" name="Footer Placeholder 4">
            <a:extLst>
              <a:ext uri="{FF2B5EF4-FFF2-40B4-BE49-F238E27FC236}">
                <a16:creationId xmlns:a16="http://schemas.microsoft.com/office/drawing/2014/main" id="{F9ADA218-644F-1E98-5C05-27B359B73686}"/>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094C212-FE5C-35AA-7210-521E4554B026}"/>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79FADD3-9AD3-4677-AB54-AD455144334F}" type="slidenum">
              <a:rPr lang="en-US" smtClean="0"/>
              <a:t>‹#›</a:t>
            </a:fld>
            <a:endParaRPr lang="en-US"/>
          </a:p>
        </p:txBody>
      </p:sp>
    </p:spTree>
    <p:extLst>
      <p:ext uri="{BB962C8B-B14F-4D97-AF65-F5344CB8AC3E}">
        <p14:creationId xmlns:p14="http://schemas.microsoft.com/office/powerpoint/2010/main" val="2133257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5" r:id="rId1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hyperlink" Target="https://www.solardecathlon.gov/2023/assets/pdfs/design-challenge-rules.pdf" TargetMode="External"/><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hyperlink" Target="https://pvwatts.nrel.gov/pvwatts.php"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6" name="Google Shape;126;p23"/>
          <p:cNvSpPr txBox="1">
            <a:spLocks noGrp="1"/>
          </p:cNvSpPr>
          <p:nvPr>
            <p:ph type="body" idx="1"/>
          </p:nvPr>
        </p:nvSpPr>
        <p:spPr>
          <a:xfrm>
            <a:off x="530694" y="4709821"/>
            <a:ext cx="7734222" cy="27765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100"/>
              <a:buNone/>
            </a:pPr>
            <a:r>
              <a:rPr lang="en"/>
              <a:t>IUPUI</a:t>
            </a:r>
            <a:endParaRPr/>
          </a:p>
        </p:txBody>
      </p:sp>
      <p:sp>
        <p:nvSpPr>
          <p:cNvPr id="127" name="Google Shape;127;p23"/>
          <p:cNvSpPr txBox="1">
            <a:spLocks noGrp="1"/>
          </p:cNvSpPr>
          <p:nvPr>
            <p:ph type="body" idx="2"/>
          </p:nvPr>
        </p:nvSpPr>
        <p:spPr>
          <a:xfrm>
            <a:off x="530694" y="3628609"/>
            <a:ext cx="7734300" cy="2523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800"/>
              <a:buFont typeface="Arial"/>
              <a:buNone/>
            </a:pPr>
            <a:r>
              <a:rPr lang="en"/>
              <a:t>Project Members: Whit Grote, Sifiso Moyo, &amp; Christian De La Rosa</a:t>
            </a:r>
            <a:endParaRPr/>
          </a:p>
          <a:p>
            <a:pPr marL="0" lvl="0" indent="0" algn="l" rtl="0">
              <a:spcBef>
                <a:spcPts val="0"/>
              </a:spcBef>
              <a:spcAft>
                <a:spcPts val="0"/>
              </a:spcAft>
              <a:buClr>
                <a:schemeClr val="dk1"/>
              </a:buClr>
              <a:buSzPts val="1800"/>
              <a:buFont typeface="Arial"/>
              <a:buNone/>
            </a:pPr>
            <a:r>
              <a:rPr lang="en"/>
              <a:t>Project Manager: Evan Carlson</a:t>
            </a:r>
            <a:endParaRPr/>
          </a:p>
          <a:p>
            <a:pPr marL="0" lvl="0" indent="0" algn="l" rtl="0">
              <a:spcBef>
                <a:spcPts val="0"/>
              </a:spcBef>
              <a:spcAft>
                <a:spcPts val="0"/>
              </a:spcAft>
              <a:buClr>
                <a:schemeClr val="dk1"/>
              </a:buClr>
              <a:buSzPts val="1800"/>
              <a:buFont typeface="Arial"/>
              <a:buNone/>
            </a:pPr>
            <a:r>
              <a:rPr lang="en"/>
              <a:t>Faculty Advisor: Afshin Izadian</a:t>
            </a:r>
            <a:endParaRPr/>
          </a:p>
          <a:p>
            <a:pPr marL="0" lvl="0" indent="0" algn="l" rtl="0">
              <a:spcBef>
                <a:spcPts val="0"/>
              </a:spcBef>
              <a:spcAft>
                <a:spcPts val="0"/>
              </a:spcAft>
              <a:buClr>
                <a:schemeClr val="dk1"/>
              </a:buClr>
              <a:buSzPts val="1800"/>
              <a:buFont typeface="Arial"/>
              <a:buNone/>
            </a:pPr>
            <a:r>
              <a:rPr lang="en"/>
              <a:t>Faculty Sponsors: Robert Weissbach &amp; Darrell Nickolson</a:t>
            </a:r>
            <a:endParaRPr/>
          </a:p>
          <a:p>
            <a:pPr marL="0" lvl="0" indent="0" algn="l" rtl="0">
              <a:lnSpc>
                <a:spcPct val="100000"/>
              </a:lnSpc>
              <a:spcBef>
                <a:spcPts val="0"/>
              </a:spcBef>
              <a:spcAft>
                <a:spcPts val="0"/>
              </a:spcAft>
              <a:buSzPts val="1800"/>
              <a:buNone/>
            </a:pPr>
            <a:endParaRPr/>
          </a:p>
        </p:txBody>
      </p:sp>
      <p:sp>
        <p:nvSpPr>
          <p:cNvPr id="3" name="Title 2">
            <a:extLst>
              <a:ext uri="{FF2B5EF4-FFF2-40B4-BE49-F238E27FC236}">
                <a16:creationId xmlns:a16="http://schemas.microsoft.com/office/drawing/2014/main" id="{12E63698-498C-0487-A2E0-F1154929CA99}"/>
              </a:ext>
            </a:extLst>
          </p:cNvPr>
          <p:cNvSpPr>
            <a:spLocks noGrp="1"/>
          </p:cNvSpPr>
          <p:nvPr>
            <p:ph type="title"/>
          </p:nvPr>
        </p:nvSpPr>
        <p:spPr>
          <a:xfrm>
            <a:off x="571483" y="1821643"/>
            <a:ext cx="7734221" cy="1114494"/>
          </a:xfrm>
        </p:spPr>
        <p:txBody>
          <a:bodyPr>
            <a:normAutofit/>
          </a:bodyPr>
          <a:lstStyle/>
          <a:p>
            <a:r>
              <a:rPr lang="en-US" sz="3200"/>
              <a:t>Solar Decathlon Final Presentation</a:t>
            </a:r>
            <a:r>
              <a:rPr lang="en-US"/>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135;p24">
            <a:extLst>
              <a:ext uri="{FF2B5EF4-FFF2-40B4-BE49-F238E27FC236}">
                <a16:creationId xmlns:a16="http://schemas.microsoft.com/office/drawing/2014/main" id="{D7DADEFE-A60B-95AE-FE81-C1EF6CF425D8}"/>
              </a:ext>
            </a:extLst>
          </p:cNvPr>
          <p:cNvPicPr preferRelativeResize="0"/>
          <p:nvPr/>
        </p:nvPicPr>
        <p:blipFill>
          <a:blip r:embed="rId3">
            <a:clrChange>
              <a:clrFrom>
                <a:srgbClr val="FFFFFF"/>
              </a:clrFrom>
              <a:clrTo>
                <a:srgbClr val="FFFFFF">
                  <a:alpha val="0"/>
                </a:srgbClr>
              </a:clrTo>
            </a:clrChange>
            <a:alphaModFix/>
          </a:blip>
          <a:stretch>
            <a:fillRect/>
          </a:stretch>
        </p:blipFill>
        <p:spPr>
          <a:xfrm>
            <a:off x="384770" y="966737"/>
            <a:ext cx="4619992" cy="3210026"/>
          </a:xfrm>
          <a:prstGeom prst="rect">
            <a:avLst/>
          </a:prstGeom>
          <a:noFill/>
          <a:ln>
            <a:noFill/>
          </a:ln>
        </p:spPr>
      </p:pic>
      <p:cxnSp>
        <p:nvCxnSpPr>
          <p:cNvPr id="7" name="Straight Arrow Connector 6">
            <a:extLst>
              <a:ext uri="{FF2B5EF4-FFF2-40B4-BE49-F238E27FC236}">
                <a16:creationId xmlns:a16="http://schemas.microsoft.com/office/drawing/2014/main" id="{75928A4D-7B55-134F-5759-4DDAC62B6EAE}"/>
              </a:ext>
            </a:extLst>
          </p:cNvPr>
          <p:cNvCxnSpPr>
            <a:cxnSpLocks/>
          </p:cNvCxnSpPr>
          <p:nvPr/>
        </p:nvCxnSpPr>
        <p:spPr>
          <a:xfrm flipH="1">
            <a:off x="4572000" y="2519534"/>
            <a:ext cx="684155" cy="4949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C225743-60AF-7D80-1BE6-41604804F555}"/>
              </a:ext>
            </a:extLst>
          </p:cNvPr>
          <p:cNvSpPr txBox="1"/>
          <p:nvPr/>
        </p:nvSpPr>
        <p:spPr>
          <a:xfrm>
            <a:off x="384770" y="496675"/>
            <a:ext cx="4572000" cy="584775"/>
          </a:xfrm>
          <a:prstGeom prst="rect">
            <a:avLst/>
          </a:prstGeom>
          <a:noFill/>
        </p:spPr>
        <p:txBody>
          <a:bodyPr wrap="square" lIns="91440" tIns="45720" rIns="91440" bIns="45720" anchor="t">
            <a:spAutoFit/>
          </a:bodyPr>
          <a:lstStyle/>
          <a:p>
            <a:pPr algn="ctr"/>
            <a:r>
              <a:rPr lang="en-US" sz="3200" dirty="0">
                <a:solidFill>
                  <a:schemeClr val="tx1"/>
                </a:solidFill>
                <a:latin typeface="+mj-lt"/>
                <a:sym typeface="Impact"/>
              </a:rPr>
              <a:t>Building Design</a:t>
            </a:r>
            <a:endParaRPr lang="en-US" dirty="0"/>
          </a:p>
        </p:txBody>
      </p:sp>
      <p:sp>
        <p:nvSpPr>
          <p:cNvPr id="13" name="TextBox 12">
            <a:extLst>
              <a:ext uri="{FF2B5EF4-FFF2-40B4-BE49-F238E27FC236}">
                <a16:creationId xmlns:a16="http://schemas.microsoft.com/office/drawing/2014/main" id="{9D72B161-1F10-86B6-6B3C-C68ABEB90B94}"/>
              </a:ext>
            </a:extLst>
          </p:cNvPr>
          <p:cNvSpPr txBox="1"/>
          <p:nvPr/>
        </p:nvSpPr>
        <p:spPr>
          <a:xfrm>
            <a:off x="5527016" y="4097443"/>
            <a:ext cx="2866445" cy="553998"/>
          </a:xfrm>
          <a:prstGeom prst="rect">
            <a:avLst/>
          </a:prstGeom>
          <a:noFill/>
        </p:spPr>
        <p:txBody>
          <a:bodyPr wrap="square">
            <a:spAutoFit/>
          </a:bodyPr>
          <a:lstStyle/>
          <a:p>
            <a:r>
              <a:rPr lang="en-US" sz="1500" b="0">
                <a:solidFill>
                  <a:schemeClr val="tx1"/>
                </a:solidFill>
                <a:latin typeface="+mj-lt"/>
                <a:ea typeface="Impact"/>
                <a:cs typeface="Impact"/>
                <a:sym typeface="Impact"/>
              </a:rPr>
              <a:t>Located on the ground floor of the south side of the building.</a:t>
            </a:r>
          </a:p>
        </p:txBody>
      </p:sp>
      <p:sp>
        <p:nvSpPr>
          <p:cNvPr id="8" name="TextBox 7">
            <a:extLst>
              <a:ext uri="{FF2B5EF4-FFF2-40B4-BE49-F238E27FC236}">
                <a16:creationId xmlns:a16="http://schemas.microsoft.com/office/drawing/2014/main" id="{293EE341-3310-4F5A-A56F-CB59B81A9DBE}"/>
              </a:ext>
            </a:extLst>
          </p:cNvPr>
          <p:cNvSpPr txBox="1"/>
          <p:nvPr/>
        </p:nvSpPr>
        <p:spPr>
          <a:xfrm>
            <a:off x="5697110" y="289393"/>
            <a:ext cx="4572000" cy="261610"/>
          </a:xfrm>
          <a:prstGeom prst="rect">
            <a:avLst/>
          </a:prstGeom>
          <a:noFill/>
        </p:spPr>
        <p:txBody>
          <a:bodyPr wrap="square">
            <a:spAutoFit/>
          </a:bodyPr>
          <a:lstStyle/>
          <a:p>
            <a:r>
              <a:rPr lang="en-US" sz="1100">
                <a:solidFill>
                  <a:schemeClr val="bg1">
                    <a:lumMod val="75000"/>
                  </a:schemeClr>
                </a:solidFill>
              </a:rPr>
              <a:t>EET Solar Decathlon Final Presentation</a:t>
            </a:r>
          </a:p>
        </p:txBody>
      </p:sp>
      <p:pic>
        <p:nvPicPr>
          <p:cNvPr id="3" name="Picture 2">
            <a:extLst>
              <a:ext uri="{FF2B5EF4-FFF2-40B4-BE49-F238E27FC236}">
                <a16:creationId xmlns:a16="http://schemas.microsoft.com/office/drawing/2014/main" id="{FEE1E3C7-81C5-44FC-A9E1-41B0F9878DA0}"/>
              </a:ext>
            </a:extLst>
          </p:cNvPr>
          <p:cNvPicPr>
            <a:picLocks noChangeAspect="1"/>
          </p:cNvPicPr>
          <p:nvPr/>
        </p:nvPicPr>
        <p:blipFill>
          <a:blip r:embed="rId4"/>
          <a:stretch>
            <a:fillRect/>
          </a:stretch>
        </p:blipFill>
        <p:spPr>
          <a:xfrm>
            <a:off x="5388869" y="1257722"/>
            <a:ext cx="3602364" cy="188171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4117138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AC6D2-4FC3-3E3B-E80A-C82966816072}"/>
              </a:ext>
            </a:extLst>
          </p:cNvPr>
          <p:cNvSpPr>
            <a:spLocks noGrp="1"/>
          </p:cNvSpPr>
          <p:nvPr>
            <p:ph type="title"/>
          </p:nvPr>
        </p:nvSpPr>
        <p:spPr>
          <a:xfrm>
            <a:off x="502903" y="2766523"/>
            <a:ext cx="7734221" cy="1114494"/>
          </a:xfrm>
        </p:spPr>
        <p:txBody>
          <a:bodyPr wrap="square" anchor="ctr">
            <a:normAutofit/>
          </a:bodyPr>
          <a:lstStyle/>
          <a:p>
            <a:r>
              <a:rPr lang="en-US"/>
              <a:t>Questions?</a:t>
            </a:r>
          </a:p>
        </p:txBody>
      </p:sp>
      <p:sp>
        <p:nvSpPr>
          <p:cNvPr id="9" name="Text Placeholder 3">
            <a:extLst>
              <a:ext uri="{FF2B5EF4-FFF2-40B4-BE49-F238E27FC236}">
                <a16:creationId xmlns:a16="http://schemas.microsoft.com/office/drawing/2014/main" id="{AA0E5D7E-0800-B3EC-B099-74B68829DA2B}"/>
              </a:ext>
            </a:extLst>
          </p:cNvPr>
          <p:cNvSpPr>
            <a:spLocks noGrp="1"/>
          </p:cNvSpPr>
          <p:nvPr>
            <p:ph type="body" idx="2"/>
          </p:nvPr>
        </p:nvSpPr>
        <p:spPr>
          <a:xfrm>
            <a:off x="403473" y="2445544"/>
            <a:ext cx="7734222" cy="252412"/>
          </a:xfrm>
        </p:spPr>
        <p:txBody>
          <a:bodyPr/>
          <a:lstStyle/>
          <a:p>
            <a:r>
              <a:rPr lang="en-US"/>
              <a:t>Whit Grote, Sifiso Moyo, Christian De La Rosa</a:t>
            </a:r>
          </a:p>
        </p:txBody>
      </p:sp>
    </p:spTree>
    <p:extLst>
      <p:ext uri="{BB962C8B-B14F-4D97-AF65-F5344CB8AC3E}">
        <p14:creationId xmlns:p14="http://schemas.microsoft.com/office/powerpoint/2010/main" val="1825457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2198A-7E4C-3ACF-8D86-4974CB8C2359}"/>
              </a:ext>
            </a:extLst>
          </p:cNvPr>
          <p:cNvSpPr>
            <a:spLocks noGrp="1"/>
          </p:cNvSpPr>
          <p:nvPr>
            <p:ph type="ctrTitle"/>
          </p:nvPr>
        </p:nvSpPr>
        <p:spPr>
          <a:xfrm>
            <a:off x="1059217" y="1926134"/>
            <a:ext cx="2008835" cy="870334"/>
          </a:xfrm>
        </p:spPr>
        <p:txBody>
          <a:bodyPr wrap="square" anchor="ctr">
            <a:normAutofit/>
          </a:bodyPr>
          <a:lstStyle/>
          <a:p>
            <a:r>
              <a:rPr lang="en-US"/>
              <a:t>Overview</a:t>
            </a:r>
          </a:p>
        </p:txBody>
      </p:sp>
      <p:sp>
        <p:nvSpPr>
          <p:cNvPr id="25" name="Text Placeholder 2">
            <a:extLst>
              <a:ext uri="{FF2B5EF4-FFF2-40B4-BE49-F238E27FC236}">
                <a16:creationId xmlns:a16="http://schemas.microsoft.com/office/drawing/2014/main" id="{83A14FFA-B816-3E7D-D8CD-10F6FBB6B451}"/>
              </a:ext>
            </a:extLst>
          </p:cNvPr>
          <p:cNvSpPr>
            <a:spLocks noGrp="1"/>
          </p:cNvSpPr>
          <p:nvPr>
            <p:ph type="body" sz="quarter" idx="10"/>
          </p:nvPr>
        </p:nvSpPr>
        <p:spPr/>
        <p:txBody>
          <a:bodyPr/>
          <a:lstStyle/>
          <a:p>
            <a:r>
              <a:rPr lang="en-US"/>
              <a:t>EET Solar Decathlon Final Presentation</a:t>
            </a:r>
          </a:p>
        </p:txBody>
      </p:sp>
      <p:sp>
        <p:nvSpPr>
          <p:cNvPr id="3" name="Content Placeholder 2">
            <a:extLst>
              <a:ext uri="{FF2B5EF4-FFF2-40B4-BE49-F238E27FC236}">
                <a16:creationId xmlns:a16="http://schemas.microsoft.com/office/drawing/2014/main" id="{9DD7285E-6678-4173-A35A-F877C3F3CA37}"/>
              </a:ext>
            </a:extLst>
          </p:cNvPr>
          <p:cNvSpPr>
            <a:spLocks noGrp="1"/>
          </p:cNvSpPr>
          <p:nvPr>
            <p:ph idx="1"/>
          </p:nvPr>
        </p:nvSpPr>
        <p:spPr>
          <a:xfrm>
            <a:off x="4307132" y="913469"/>
            <a:ext cx="4154923" cy="3783521"/>
          </a:xfrm>
        </p:spPr>
        <p:txBody>
          <a:bodyPr>
            <a:normAutofit fontScale="92500" lnSpcReduction="10000"/>
          </a:bodyPr>
          <a:lstStyle/>
          <a:p>
            <a:pPr marL="342900" marR="0" lvl="0" indent="-342900">
              <a:lnSpc>
                <a:spcPct val="200000"/>
              </a:lnSpc>
              <a:spcBef>
                <a:spcPts val="0"/>
              </a:spcBef>
              <a:spcAft>
                <a:spcPts val="0"/>
              </a:spcAft>
              <a:buFont typeface="Symbol" panose="05050102010706020507" pitchFamily="18" charset="2"/>
              <a:buChar char=""/>
            </a:pPr>
            <a:r>
              <a:rPr lang="en-US" sz="1800">
                <a:effectLst/>
                <a:latin typeface="Calibri"/>
                <a:ea typeface="Calibri"/>
                <a:cs typeface="Times New Roman"/>
              </a:rPr>
              <a:t>Solar Decathlon Definition</a:t>
            </a:r>
          </a:p>
          <a:p>
            <a:pPr marL="342900" indent="-342900">
              <a:lnSpc>
                <a:spcPct val="200000"/>
              </a:lnSpc>
              <a:spcAft>
                <a:spcPts val="0"/>
              </a:spcAft>
              <a:buFont typeface="Symbol" panose="05050102010706020507" pitchFamily="18" charset="2"/>
              <a:buChar char=""/>
            </a:pPr>
            <a:r>
              <a:rPr lang="en-US" sz="1800">
                <a:effectLst/>
                <a:latin typeface="Calibri"/>
                <a:ea typeface="Calibri"/>
                <a:cs typeface="Times New Roman"/>
              </a:rPr>
              <a:t>Stakeholders Requirements</a:t>
            </a:r>
            <a:r>
              <a:rPr lang="en-US">
                <a:latin typeface="Calibri"/>
                <a:ea typeface="Calibri"/>
                <a:cs typeface="Times New Roman"/>
              </a:rPr>
              <a:t> </a:t>
            </a:r>
            <a:endParaRPr lang="en-US" sz="1800">
              <a:effectLst/>
              <a:latin typeface="Calibri"/>
              <a:ea typeface="Calibri"/>
              <a:cs typeface="Times New Roman" panose="02020603050405020304" pitchFamily="18" charset="0"/>
            </a:endParaRPr>
          </a:p>
          <a:p>
            <a:pPr marL="342900" indent="-342900">
              <a:lnSpc>
                <a:spcPct val="200000"/>
              </a:lnSpc>
              <a:spcAft>
                <a:spcPts val="0"/>
              </a:spcAft>
              <a:buFont typeface="Symbol" panose="05050102010706020507" pitchFamily="18" charset="2"/>
              <a:buChar char=""/>
            </a:pPr>
            <a:r>
              <a:rPr lang="en-US" sz="1800">
                <a:effectLst/>
                <a:latin typeface="Calibri"/>
                <a:ea typeface="Calibri"/>
                <a:cs typeface="Times New Roman"/>
              </a:rPr>
              <a:t>Solar PV Generation Model</a:t>
            </a:r>
            <a:r>
              <a:rPr lang="en-US">
                <a:latin typeface="Calibri"/>
                <a:ea typeface="Calibri"/>
                <a:cs typeface="Times New Roman"/>
              </a:rPr>
              <a:t> </a:t>
            </a:r>
            <a:endParaRPr lang="en-US" sz="1800">
              <a:effectLst/>
              <a:latin typeface="Calibri"/>
              <a:ea typeface="Calibri"/>
              <a:cs typeface="Times New Roman" panose="02020603050405020304" pitchFamily="18" charset="0"/>
            </a:endParaRPr>
          </a:p>
          <a:p>
            <a:pPr marL="342900" indent="-342900">
              <a:lnSpc>
                <a:spcPct val="200000"/>
              </a:lnSpc>
              <a:spcAft>
                <a:spcPts val="0"/>
              </a:spcAft>
              <a:buFont typeface="Symbol" panose="05050102010706020507" pitchFamily="18" charset="2"/>
              <a:buChar char=""/>
            </a:pPr>
            <a:r>
              <a:rPr lang="en-US" sz="1800">
                <a:effectLst/>
                <a:latin typeface="Calibri"/>
                <a:ea typeface="Calibri"/>
                <a:cs typeface="Times New Roman"/>
              </a:rPr>
              <a:t>HVAC (Geothermal/VRF) System</a:t>
            </a:r>
            <a:r>
              <a:rPr lang="en-US">
                <a:latin typeface="Calibri"/>
                <a:ea typeface="Calibri"/>
                <a:cs typeface="Times New Roman"/>
              </a:rPr>
              <a:t> </a:t>
            </a:r>
            <a:endParaRPr lang="en-US" sz="1800">
              <a:effectLst/>
              <a:latin typeface="Calibri"/>
              <a:ea typeface="Calibri"/>
              <a:cs typeface="Times New Roman" panose="02020603050405020304" pitchFamily="18" charset="0"/>
            </a:endParaRPr>
          </a:p>
          <a:p>
            <a:pPr marL="342900" indent="-342900">
              <a:lnSpc>
                <a:spcPct val="200000"/>
              </a:lnSpc>
              <a:spcAft>
                <a:spcPts val="0"/>
              </a:spcAft>
              <a:buFont typeface="Symbol" panose="05050102010706020507" pitchFamily="18" charset="2"/>
              <a:buChar char=""/>
            </a:pPr>
            <a:r>
              <a:rPr lang="en-US" sz="1800">
                <a:effectLst/>
                <a:latin typeface="Calibri"/>
                <a:ea typeface="Calibri"/>
                <a:cs typeface="Times New Roman"/>
              </a:rPr>
              <a:t>Battery Storage Room</a:t>
            </a:r>
            <a:r>
              <a:rPr lang="en-US">
                <a:latin typeface="Calibri"/>
                <a:ea typeface="Calibri"/>
                <a:cs typeface="Times New Roman"/>
              </a:rPr>
              <a:t> </a:t>
            </a:r>
            <a:endParaRPr lang="en-US" sz="1800">
              <a:effectLst/>
              <a:latin typeface="Calibri"/>
              <a:ea typeface="Calibri"/>
              <a:cs typeface="Times New Roman" panose="02020603050405020304" pitchFamily="18" charset="0"/>
            </a:endParaRPr>
          </a:p>
          <a:p>
            <a:pPr marL="342900" indent="-342900">
              <a:lnSpc>
                <a:spcPct val="200000"/>
              </a:lnSpc>
              <a:spcAft>
                <a:spcPts val="800"/>
              </a:spcAft>
              <a:buFont typeface="Symbol" panose="05050102010706020507" pitchFamily="18" charset="2"/>
              <a:buChar char=""/>
            </a:pPr>
            <a:r>
              <a:rPr lang="en-US" sz="1800">
                <a:effectLst/>
                <a:latin typeface="Calibri"/>
                <a:ea typeface="Calibri"/>
                <a:cs typeface="Times New Roman"/>
              </a:rPr>
              <a:t>Net Zero Feasibility Tool</a:t>
            </a:r>
            <a:r>
              <a:rPr lang="en-US">
                <a:latin typeface="Calibri"/>
                <a:ea typeface="Calibri"/>
                <a:cs typeface="Times New Roman"/>
              </a:rPr>
              <a:t> </a:t>
            </a:r>
            <a:endParaRPr lang="en-US" sz="1800">
              <a:effectLst/>
              <a:latin typeface="Calibri"/>
              <a:ea typeface="Calibri"/>
              <a:cs typeface="Times New Roman" panose="02020603050405020304" pitchFamily="18" charset="0"/>
            </a:endParaRPr>
          </a:p>
          <a:p>
            <a:pPr marL="342900" indent="-342900">
              <a:lnSpc>
                <a:spcPct val="200000"/>
              </a:lnSpc>
              <a:spcAft>
                <a:spcPts val="800"/>
              </a:spcAft>
              <a:buClr>
                <a:srgbClr val="808080"/>
              </a:buClr>
              <a:buFont typeface="Symbol" panose="05050102010706020507" pitchFamily="18" charset="2"/>
              <a:buChar char=""/>
            </a:pPr>
            <a:r>
              <a:rPr lang="en-US">
                <a:latin typeface="Calibri"/>
                <a:ea typeface="Calibri"/>
                <a:cs typeface="Times New Roman"/>
              </a:rPr>
              <a:t>Stakeholders Requirements Satisfied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200000"/>
              </a:lnSpc>
              <a:spcBef>
                <a:spcPts val="0"/>
              </a:spcBef>
              <a:spcAft>
                <a:spcPts val="800"/>
              </a:spcAft>
              <a:buClr>
                <a:srgbClr val="808080"/>
              </a:buClr>
              <a:buFont typeface="Symbol" panose="05050102010706020507" pitchFamily="18" charset="2"/>
              <a:buChar char=""/>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200000"/>
              </a:lnSpc>
              <a:spcBef>
                <a:spcPts val="0"/>
              </a:spcBef>
              <a:spcAft>
                <a:spcPts val="800"/>
              </a:spcAft>
              <a:buClr>
                <a:srgbClr val="808080"/>
              </a:buClr>
              <a:buFont typeface="Symbol" panose="05050102010706020507" pitchFamily="18" charset="2"/>
              <a:buChar char=""/>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200000"/>
              </a:lnSpc>
              <a:spcAft>
                <a:spcPts val="800"/>
              </a:spcAft>
              <a:buClr>
                <a:srgbClr val="808080"/>
              </a:buClr>
              <a:buFont typeface="Symbol" panose="05050102010706020507" pitchFamily="18" charset="2"/>
              <a:buChar char=""/>
            </a:pPr>
            <a:endParaRPr lang="en-US">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200000"/>
              </a:lnSpc>
              <a:spcAft>
                <a:spcPts val="800"/>
              </a:spcAft>
              <a:buClr>
                <a:srgbClr val="808080"/>
              </a:buClr>
              <a:buFont typeface="Symbol" panose="05050102010706020507" pitchFamily="18" charset="2"/>
              <a:buChar char=""/>
            </a:pPr>
            <a:endParaRPr lang="en-US">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200000"/>
              </a:lnSpc>
              <a:spcAft>
                <a:spcPts val="800"/>
              </a:spcAft>
              <a:buFont typeface="Symbol" panose="05050102010706020507" pitchFamily="18" charset="2"/>
              <a:buChar char=""/>
            </a:pPr>
            <a:endParaRPr lang="en-US" u="sng">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200000"/>
              </a:lnSpc>
              <a:spcAft>
                <a:spcPts val="800"/>
              </a:spcAft>
              <a:buFont typeface="Symbol" panose="05050102010706020507" pitchFamily="18" charset="2"/>
              <a:buChar char=""/>
            </a:pPr>
            <a:endParaRPr lang="en-US">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a:ea typeface="Calibri" panose="020F0502020204030204" pitchFamily="34" charset="0"/>
            </a:endParaRPr>
          </a:p>
        </p:txBody>
      </p:sp>
    </p:spTree>
    <p:extLst>
      <p:ext uri="{BB962C8B-B14F-4D97-AF65-F5344CB8AC3E}">
        <p14:creationId xmlns:p14="http://schemas.microsoft.com/office/powerpoint/2010/main" val="3312642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6FACB3C-9069-4791-BC5C-0DB7CD19B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1F2038E-D777-4B76-81DD-DD13EE91B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 y="0"/>
            <a:ext cx="9143772"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D29DE3-2DF4-D785-1B05-1C95ABEA128C}"/>
              </a:ext>
            </a:extLst>
          </p:cNvPr>
          <p:cNvSpPr>
            <a:spLocks noGrp="1"/>
          </p:cNvSpPr>
          <p:nvPr>
            <p:ph type="title"/>
          </p:nvPr>
        </p:nvSpPr>
        <p:spPr>
          <a:xfrm>
            <a:off x="603504" y="602216"/>
            <a:ext cx="3574747" cy="1090538"/>
          </a:xfrm>
        </p:spPr>
        <p:txBody>
          <a:bodyPr vert="horz" lIns="91440" tIns="45720" rIns="91440" bIns="45720" rtlCol="0" anchor="ctr">
            <a:normAutofit/>
          </a:bodyPr>
          <a:lstStyle/>
          <a:p>
            <a:pPr defTabSz="914400"/>
            <a:r>
              <a:rPr lang="en-US" sz="2700" kern="1200">
                <a:solidFill>
                  <a:schemeClr val="tx2"/>
                </a:solidFill>
                <a:latin typeface="+mj-lt"/>
                <a:ea typeface="+mj-ea"/>
                <a:cs typeface="+mj-cs"/>
              </a:rPr>
              <a:t>What is the Solar Decathlon? </a:t>
            </a:r>
          </a:p>
        </p:txBody>
      </p:sp>
      <p:sp>
        <p:nvSpPr>
          <p:cNvPr id="3" name="Content Placeholder 2">
            <a:extLst>
              <a:ext uri="{FF2B5EF4-FFF2-40B4-BE49-F238E27FC236}">
                <a16:creationId xmlns:a16="http://schemas.microsoft.com/office/drawing/2014/main" id="{44F6279A-FEA5-A6C6-A609-432159503CC5}"/>
              </a:ext>
            </a:extLst>
          </p:cNvPr>
          <p:cNvSpPr>
            <a:spLocks noGrp="1"/>
          </p:cNvSpPr>
          <p:nvPr>
            <p:ph idx="1"/>
          </p:nvPr>
        </p:nvSpPr>
        <p:spPr>
          <a:xfrm>
            <a:off x="603504" y="1816262"/>
            <a:ext cx="3574461" cy="2515107"/>
          </a:xfrm>
        </p:spPr>
        <p:txBody>
          <a:bodyPr vert="horz" lIns="91440" tIns="45720" rIns="91440" bIns="45720" rtlCol="0" anchor="t">
            <a:normAutofit/>
          </a:bodyPr>
          <a:lstStyle/>
          <a:p>
            <a:pPr marL="342265" indent="-228600" defTabSz="914400">
              <a:lnSpc>
                <a:spcPct val="90000"/>
              </a:lnSpc>
              <a:buFont typeface="Arial" panose="020B0604020202020204" pitchFamily="34" charset="0"/>
              <a:buChar char="•"/>
            </a:pPr>
            <a:r>
              <a:rPr lang="en-US" sz="1400">
                <a:solidFill>
                  <a:schemeClr val="tx2"/>
                </a:solidFill>
                <a:latin typeface="+mn-lt"/>
                <a:cs typeface="+mn-cs"/>
              </a:rPr>
              <a:t>Decathlon competition preps next generation of low-carbon buildings powered by renewable energy.</a:t>
            </a:r>
          </a:p>
          <a:p>
            <a:pPr marL="342265" indent="-228600" defTabSz="914400">
              <a:lnSpc>
                <a:spcPct val="90000"/>
              </a:lnSpc>
              <a:buFont typeface="Arial" panose="020B0604020202020204" pitchFamily="34" charset="0"/>
              <a:buChar char="•"/>
            </a:pPr>
            <a:r>
              <a:rPr lang="en-US" sz="1400">
                <a:solidFill>
                  <a:schemeClr val="tx2"/>
                </a:solidFill>
                <a:latin typeface="+mn-lt"/>
                <a:cs typeface="+mn-cs"/>
              </a:rPr>
              <a:t>Started in 2002, consists of </a:t>
            </a:r>
            <a:r>
              <a:rPr lang="en-US" sz="1400" i="1">
                <a:solidFill>
                  <a:schemeClr val="tx2"/>
                </a:solidFill>
                <a:latin typeface="+mn-lt"/>
                <a:cs typeface="+mn-cs"/>
              </a:rPr>
              <a:t>Design </a:t>
            </a:r>
            <a:r>
              <a:rPr lang="en-US" sz="1400">
                <a:solidFill>
                  <a:schemeClr val="tx2"/>
                </a:solidFill>
                <a:latin typeface="+mn-lt"/>
                <a:cs typeface="+mn-cs"/>
              </a:rPr>
              <a:t>and </a:t>
            </a:r>
            <a:r>
              <a:rPr lang="en-US" sz="1400" i="1">
                <a:solidFill>
                  <a:schemeClr val="tx2"/>
                </a:solidFill>
                <a:latin typeface="+mn-lt"/>
                <a:cs typeface="+mn-cs"/>
              </a:rPr>
              <a:t>Build</a:t>
            </a:r>
            <a:r>
              <a:rPr lang="en-US" sz="1400">
                <a:solidFill>
                  <a:schemeClr val="tx2"/>
                </a:solidFill>
                <a:latin typeface="+mn-lt"/>
                <a:cs typeface="+mn-cs"/>
              </a:rPr>
              <a:t> challenges.</a:t>
            </a:r>
            <a:endParaRPr lang="en-US" sz="1400" i="1">
              <a:solidFill>
                <a:schemeClr val="tx2"/>
              </a:solidFill>
              <a:latin typeface="+mn-lt"/>
              <a:cs typeface="+mn-cs"/>
            </a:endParaRPr>
          </a:p>
          <a:p>
            <a:pPr marL="342265" indent="-228600" defTabSz="914400">
              <a:lnSpc>
                <a:spcPct val="90000"/>
              </a:lnSpc>
              <a:buFont typeface="Arial" panose="020B0604020202020204" pitchFamily="34" charset="0"/>
              <a:buChar char="•"/>
            </a:pPr>
            <a:r>
              <a:rPr lang="en-US" sz="1400">
                <a:solidFill>
                  <a:schemeClr val="tx2"/>
                </a:solidFill>
                <a:latin typeface="+mn-lt"/>
                <a:cs typeface="+mn-cs"/>
              </a:rPr>
              <a:t>Provides students with unique training in clean energy</a:t>
            </a:r>
          </a:p>
          <a:p>
            <a:pPr marL="342265" indent="-228600" defTabSz="914400">
              <a:lnSpc>
                <a:spcPct val="90000"/>
              </a:lnSpc>
              <a:buFont typeface="Arial" panose="020B0604020202020204" pitchFamily="34" charset="0"/>
              <a:buChar char="•"/>
            </a:pPr>
            <a:r>
              <a:rPr lang="en-US" sz="1400">
                <a:solidFill>
                  <a:schemeClr val="tx2"/>
                </a:solidFill>
                <a:latin typeface="+mn-lt"/>
                <a:cs typeface="+mn-cs"/>
              </a:rPr>
              <a:t>Educates public about zero energy designs and smart home solutions. </a:t>
            </a:r>
          </a:p>
        </p:txBody>
      </p:sp>
      <p:grpSp>
        <p:nvGrpSpPr>
          <p:cNvPr id="26" name="Group 25">
            <a:extLst>
              <a:ext uri="{FF2B5EF4-FFF2-40B4-BE49-F238E27FC236}">
                <a16:creationId xmlns:a16="http://schemas.microsoft.com/office/drawing/2014/main" id="{DD354807-230F-4402-B1B9-F733A8F1F1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63680" y="-12535"/>
            <a:ext cx="4780320" cy="5156035"/>
            <a:chOff x="5818240" y="-1"/>
            <a:chExt cx="6373761" cy="6874714"/>
          </a:xfrm>
        </p:grpSpPr>
        <p:sp>
          <p:nvSpPr>
            <p:cNvPr id="27" name="Freeform: Shape 26">
              <a:extLst>
                <a:ext uri="{FF2B5EF4-FFF2-40B4-BE49-F238E27FC236}">
                  <a16:creationId xmlns:a16="http://schemas.microsoft.com/office/drawing/2014/main" id="{BF5A6F4A-CE87-4D5C-9382-8167967CE8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18240" y="-1"/>
              <a:ext cx="6373761" cy="6874714"/>
            </a:xfrm>
            <a:custGeom>
              <a:avLst/>
              <a:gdLst>
                <a:gd name="connsiteX0" fmla="*/ 6373761 w 6373761"/>
                <a:gd name="connsiteY0" fmla="*/ 5771297 h 6874714"/>
                <a:gd name="connsiteX1" fmla="*/ 6373761 w 6373761"/>
                <a:gd name="connsiteY1" fmla="*/ 6247960 h 6874714"/>
                <a:gd name="connsiteX2" fmla="*/ 6235932 w 6373761"/>
                <a:gd name="connsiteY2" fmla="*/ 6361930 h 6874714"/>
                <a:gd name="connsiteX3" fmla="*/ 5960375 w 6373761"/>
                <a:gd name="connsiteY3" fmla="*/ 6587489 h 6874714"/>
                <a:gd name="connsiteX4" fmla="*/ 5822907 w 6373761"/>
                <a:gd name="connsiteY4" fmla="*/ 6701871 h 6874714"/>
                <a:gd name="connsiteX5" fmla="*/ 5681115 w 6373761"/>
                <a:gd name="connsiteY5" fmla="*/ 6816896 h 6874714"/>
                <a:gd name="connsiteX6" fmla="*/ 5604096 w 6373761"/>
                <a:gd name="connsiteY6" fmla="*/ 6874714 h 6874714"/>
                <a:gd name="connsiteX7" fmla="*/ 4878485 w 6373761"/>
                <a:gd name="connsiteY7" fmla="*/ 6874714 h 6874714"/>
                <a:gd name="connsiteX8" fmla="*/ 5006014 w 6373761"/>
                <a:gd name="connsiteY8" fmla="*/ 6800200 h 6874714"/>
                <a:gd name="connsiteX9" fmla="*/ 5149855 w 6373761"/>
                <a:gd name="connsiteY9" fmla="*/ 6707667 h 6874714"/>
                <a:gd name="connsiteX10" fmla="*/ 5431866 w 6373761"/>
                <a:gd name="connsiteY10" fmla="*/ 6506210 h 6874714"/>
                <a:gd name="connsiteX11" fmla="*/ 5571036 w 6373761"/>
                <a:gd name="connsiteY11" fmla="*/ 6399557 h 6874714"/>
                <a:gd name="connsiteX12" fmla="*/ 5711649 w 6373761"/>
                <a:gd name="connsiteY12" fmla="*/ 6288912 h 6874714"/>
                <a:gd name="connsiteX13" fmla="*/ 6276589 w 6373761"/>
                <a:gd name="connsiteY13" fmla="*/ 5852379 h 6874714"/>
                <a:gd name="connsiteX14" fmla="*/ 3975975 w 6373761"/>
                <a:gd name="connsiteY14" fmla="*/ 263 h 6874714"/>
                <a:gd name="connsiteX15" fmla="*/ 4350473 w 6373761"/>
                <a:gd name="connsiteY15" fmla="*/ 24963 h 6874714"/>
                <a:gd name="connsiteX16" fmla="*/ 5077909 w 6373761"/>
                <a:gd name="connsiteY16" fmla="*/ 189450 h 6874714"/>
                <a:gd name="connsiteX17" fmla="*/ 5746507 w 6373761"/>
                <a:gd name="connsiteY17" fmla="*/ 505804 h 6874714"/>
                <a:gd name="connsiteX18" fmla="*/ 6322456 w 6373761"/>
                <a:gd name="connsiteY18" fmla="*/ 956633 h 6874714"/>
                <a:gd name="connsiteX19" fmla="*/ 6373761 w 6373761"/>
                <a:gd name="connsiteY19" fmla="*/ 1011863 h 6874714"/>
                <a:gd name="connsiteX20" fmla="*/ 6373761 w 6373761"/>
                <a:gd name="connsiteY20" fmla="*/ 1185075 h 6874714"/>
                <a:gd name="connsiteX21" fmla="*/ 6359489 w 6373761"/>
                <a:gd name="connsiteY21" fmla="*/ 1169497 h 6874714"/>
                <a:gd name="connsiteX22" fmla="*/ 6233869 w 6373761"/>
                <a:gd name="connsiteY22" fmla="*/ 1047442 h 6874714"/>
                <a:gd name="connsiteX23" fmla="*/ 5961423 w 6373761"/>
                <a:gd name="connsiteY23" fmla="*/ 827953 h 6874714"/>
                <a:gd name="connsiteX24" fmla="*/ 5663555 w 6373761"/>
                <a:gd name="connsiteY24" fmla="*/ 645304 h 6874714"/>
                <a:gd name="connsiteX25" fmla="*/ 5013827 w 6373761"/>
                <a:gd name="connsiteY25" fmla="*/ 397863 h 6874714"/>
                <a:gd name="connsiteX26" fmla="*/ 4327409 w 6373761"/>
                <a:gd name="connsiteY26" fmla="*/ 302545 h 6874714"/>
                <a:gd name="connsiteX27" fmla="*/ 3639939 w 6373761"/>
                <a:gd name="connsiteY27" fmla="*/ 338868 h 6874714"/>
                <a:gd name="connsiteX28" fmla="*/ 3302495 w 6373761"/>
                <a:gd name="connsiteY28" fmla="*/ 403659 h 6874714"/>
                <a:gd name="connsiteX29" fmla="*/ 2971604 w 6373761"/>
                <a:gd name="connsiteY29" fmla="*/ 496273 h 6874714"/>
                <a:gd name="connsiteX30" fmla="*/ 2648706 w 6373761"/>
                <a:gd name="connsiteY30" fmla="*/ 614389 h 6874714"/>
                <a:gd name="connsiteX31" fmla="*/ 2335374 w 6373761"/>
                <a:gd name="connsiteY31" fmla="*/ 757109 h 6874714"/>
                <a:gd name="connsiteX32" fmla="*/ 1741342 w 6373761"/>
                <a:gd name="connsiteY32" fmla="*/ 1107725 h 6874714"/>
                <a:gd name="connsiteX33" fmla="*/ 1600861 w 6373761"/>
                <a:gd name="connsiteY33" fmla="*/ 1208710 h 6874714"/>
                <a:gd name="connsiteX34" fmla="*/ 1531799 w 6373761"/>
                <a:gd name="connsiteY34" fmla="*/ 1260879 h 6874714"/>
                <a:gd name="connsiteX35" fmla="*/ 1463655 w 6373761"/>
                <a:gd name="connsiteY35" fmla="*/ 1314333 h 6874714"/>
                <a:gd name="connsiteX36" fmla="*/ 1200777 w 6373761"/>
                <a:gd name="connsiteY36" fmla="*/ 1541166 h 6874714"/>
                <a:gd name="connsiteX37" fmla="*/ 731501 w 6373761"/>
                <a:gd name="connsiteY37" fmla="*/ 2055754 h 6874714"/>
                <a:gd name="connsiteX38" fmla="*/ 531393 w 6373761"/>
                <a:gd name="connsiteY38" fmla="*/ 2342739 h 6874714"/>
                <a:gd name="connsiteX39" fmla="*/ 361033 w 6373761"/>
                <a:gd name="connsiteY39" fmla="*/ 2649046 h 6874714"/>
                <a:gd name="connsiteX40" fmla="*/ 323292 w 6373761"/>
                <a:gd name="connsiteY40" fmla="*/ 2728263 h 6874714"/>
                <a:gd name="connsiteX41" fmla="*/ 304945 w 6373761"/>
                <a:gd name="connsiteY41" fmla="*/ 2768193 h 6874714"/>
                <a:gd name="connsiteX42" fmla="*/ 287516 w 6373761"/>
                <a:gd name="connsiteY42" fmla="*/ 2808510 h 6874714"/>
                <a:gd name="connsiteX43" fmla="*/ 254230 w 6373761"/>
                <a:gd name="connsiteY43" fmla="*/ 2889788 h 6874714"/>
                <a:gd name="connsiteX44" fmla="*/ 223042 w 6373761"/>
                <a:gd name="connsiteY44" fmla="*/ 2971968 h 6874714"/>
                <a:gd name="connsiteX45" fmla="*/ 121611 w 6373761"/>
                <a:gd name="connsiteY45" fmla="*/ 3308544 h 6874714"/>
                <a:gd name="connsiteX46" fmla="*/ 39314 w 6373761"/>
                <a:gd name="connsiteY46" fmla="*/ 4005912 h 6874714"/>
                <a:gd name="connsiteX47" fmla="*/ 73910 w 6373761"/>
                <a:gd name="connsiteY47" fmla="*/ 4354081 h 6874714"/>
                <a:gd name="connsiteX48" fmla="*/ 179534 w 6373761"/>
                <a:gd name="connsiteY48" fmla="*/ 4687050 h 6874714"/>
                <a:gd name="connsiteX49" fmla="*/ 215964 w 6373761"/>
                <a:gd name="connsiteY49" fmla="*/ 4766654 h 6874714"/>
                <a:gd name="connsiteX50" fmla="*/ 256457 w 6373761"/>
                <a:gd name="connsiteY50" fmla="*/ 4844455 h 6874714"/>
                <a:gd name="connsiteX51" fmla="*/ 346225 w 6373761"/>
                <a:gd name="connsiteY51" fmla="*/ 4995290 h 6874714"/>
                <a:gd name="connsiteX52" fmla="*/ 445296 w 6373761"/>
                <a:gd name="connsiteY52" fmla="*/ 5140971 h 6874714"/>
                <a:gd name="connsiteX53" fmla="*/ 551443 w 6373761"/>
                <a:gd name="connsiteY53" fmla="*/ 5282531 h 6874714"/>
                <a:gd name="connsiteX54" fmla="*/ 772387 w 6373761"/>
                <a:gd name="connsiteY54" fmla="*/ 5562561 h 6874714"/>
                <a:gd name="connsiteX55" fmla="*/ 882858 w 6373761"/>
                <a:gd name="connsiteY55" fmla="*/ 5704507 h 6874714"/>
                <a:gd name="connsiteX56" fmla="*/ 990316 w 6373761"/>
                <a:gd name="connsiteY56" fmla="*/ 5848258 h 6874714"/>
                <a:gd name="connsiteX57" fmla="*/ 1097774 w 6373761"/>
                <a:gd name="connsiteY57" fmla="*/ 5987114 h 6874714"/>
                <a:gd name="connsiteX58" fmla="*/ 1210080 w 6373761"/>
                <a:gd name="connsiteY58" fmla="*/ 6121203 h 6874714"/>
                <a:gd name="connsiteX59" fmla="*/ 1448192 w 6373761"/>
                <a:gd name="connsiteY59" fmla="*/ 6374054 h 6874714"/>
                <a:gd name="connsiteX60" fmla="*/ 1982991 w 6373761"/>
                <a:gd name="connsiteY60" fmla="*/ 6796158 h 6874714"/>
                <a:gd name="connsiteX61" fmla="*/ 2118475 w 6373761"/>
                <a:gd name="connsiteY61" fmla="*/ 6874714 h 6874714"/>
                <a:gd name="connsiteX62" fmla="*/ 1569874 w 6373761"/>
                <a:gd name="connsiteY62" fmla="*/ 6874714 h 6874714"/>
                <a:gd name="connsiteX63" fmla="*/ 1507802 w 6373761"/>
                <a:gd name="connsiteY63" fmla="*/ 6817815 h 6874714"/>
                <a:gd name="connsiteX64" fmla="*/ 1256865 w 6373761"/>
                <a:gd name="connsiteY64" fmla="*/ 6543437 h 6874714"/>
                <a:gd name="connsiteX65" fmla="*/ 1038410 w 6373761"/>
                <a:gd name="connsiteY65" fmla="*/ 6248722 h 6874714"/>
                <a:gd name="connsiteX66" fmla="*/ 845380 w 6373761"/>
                <a:gd name="connsiteY66" fmla="*/ 5941386 h 6874714"/>
                <a:gd name="connsiteX67" fmla="*/ 755351 w 6373761"/>
                <a:gd name="connsiteY67" fmla="*/ 5788877 h 6874714"/>
                <a:gd name="connsiteX68" fmla="*/ 661784 w 6373761"/>
                <a:gd name="connsiteY68" fmla="*/ 5638944 h 6874714"/>
                <a:gd name="connsiteX69" fmla="*/ 466525 w 6373761"/>
                <a:gd name="connsiteY69" fmla="*/ 5340366 h 6874714"/>
                <a:gd name="connsiteX70" fmla="*/ 370992 w 6373761"/>
                <a:gd name="connsiteY70" fmla="*/ 5188502 h 6874714"/>
                <a:gd name="connsiteX71" fmla="*/ 280046 w 6373761"/>
                <a:gd name="connsiteY71" fmla="*/ 5033287 h 6874714"/>
                <a:gd name="connsiteX72" fmla="*/ 126853 w 6373761"/>
                <a:gd name="connsiteY72" fmla="*/ 4707660 h 6874714"/>
                <a:gd name="connsiteX73" fmla="*/ 30272 w 6373761"/>
                <a:gd name="connsiteY73" fmla="*/ 4362068 h 6874714"/>
                <a:gd name="connsiteX74" fmla="*/ 0 w 6373761"/>
                <a:gd name="connsiteY74" fmla="*/ 4005912 h 6874714"/>
                <a:gd name="connsiteX75" fmla="*/ 270480 w 6373761"/>
                <a:gd name="connsiteY75" fmla="*/ 2610532 h 6874714"/>
                <a:gd name="connsiteX76" fmla="*/ 415942 w 6373761"/>
                <a:gd name="connsiteY76" fmla="*/ 2280526 h 6874714"/>
                <a:gd name="connsiteX77" fmla="*/ 590102 w 6373761"/>
                <a:gd name="connsiteY77" fmla="*/ 1962626 h 6874714"/>
                <a:gd name="connsiteX78" fmla="*/ 1020719 w 6373761"/>
                <a:gd name="connsiteY78" fmla="*/ 1373070 h 6874714"/>
                <a:gd name="connsiteX79" fmla="*/ 1275080 w 6373761"/>
                <a:gd name="connsiteY79" fmla="*/ 1107081 h 6874714"/>
                <a:gd name="connsiteX80" fmla="*/ 1342437 w 6373761"/>
                <a:gd name="connsiteY80" fmla="*/ 1043965 h 6874714"/>
                <a:gd name="connsiteX81" fmla="*/ 1411106 w 6373761"/>
                <a:gd name="connsiteY81" fmla="*/ 982138 h 6874714"/>
                <a:gd name="connsiteX82" fmla="*/ 1553029 w 6373761"/>
                <a:gd name="connsiteY82" fmla="*/ 863376 h 6874714"/>
                <a:gd name="connsiteX83" fmla="*/ 2173401 w 6373761"/>
                <a:gd name="connsiteY83" fmla="*/ 454409 h 6874714"/>
                <a:gd name="connsiteX84" fmla="*/ 3599708 w 6373761"/>
                <a:gd name="connsiteY84" fmla="*/ 16332 h 6874714"/>
                <a:gd name="connsiteX85" fmla="*/ 3975975 w 6373761"/>
                <a:gd name="connsiteY85" fmla="*/ 263 h 687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373761" h="6874714">
                  <a:moveTo>
                    <a:pt x="6373761" y="5771297"/>
                  </a:moveTo>
                  <a:lnTo>
                    <a:pt x="6373761" y="6247960"/>
                  </a:lnTo>
                  <a:lnTo>
                    <a:pt x="6235932" y="6361930"/>
                  </a:lnTo>
                  <a:cubicBezTo>
                    <a:pt x="6143250" y="6437460"/>
                    <a:pt x="6051059" y="6512200"/>
                    <a:pt x="5960375" y="6587489"/>
                  </a:cubicBezTo>
                  <a:lnTo>
                    <a:pt x="5822907" y="6701871"/>
                  </a:lnTo>
                  <a:cubicBezTo>
                    <a:pt x="5776123" y="6740385"/>
                    <a:pt x="5729079" y="6778899"/>
                    <a:pt x="5681115" y="6816896"/>
                  </a:cubicBezTo>
                  <a:lnTo>
                    <a:pt x="5604096" y="6874714"/>
                  </a:lnTo>
                  <a:lnTo>
                    <a:pt x="4878485" y="6874714"/>
                  </a:lnTo>
                  <a:lnTo>
                    <a:pt x="5006014" y="6800200"/>
                  </a:lnTo>
                  <a:cubicBezTo>
                    <a:pt x="5054354" y="6770429"/>
                    <a:pt x="5102285" y="6739483"/>
                    <a:pt x="5149855" y="6707667"/>
                  </a:cubicBezTo>
                  <a:cubicBezTo>
                    <a:pt x="5244993" y="6643906"/>
                    <a:pt x="5338561" y="6576025"/>
                    <a:pt x="5431866" y="6506210"/>
                  </a:cubicBezTo>
                  <a:cubicBezTo>
                    <a:pt x="5478386" y="6471304"/>
                    <a:pt x="5524777" y="6435495"/>
                    <a:pt x="5571036" y="6399557"/>
                  </a:cubicBezTo>
                  <a:lnTo>
                    <a:pt x="5711649" y="6288912"/>
                  </a:lnTo>
                  <a:cubicBezTo>
                    <a:pt x="5902059" y="6140395"/>
                    <a:pt x="6093257" y="5998320"/>
                    <a:pt x="6276589" y="5852379"/>
                  </a:cubicBezTo>
                  <a:close/>
                  <a:moveTo>
                    <a:pt x="3975975" y="263"/>
                  </a:moveTo>
                  <a:cubicBezTo>
                    <a:pt x="4101550" y="1809"/>
                    <a:pt x="4226830" y="10149"/>
                    <a:pt x="4350473" y="24963"/>
                  </a:cubicBezTo>
                  <a:cubicBezTo>
                    <a:pt x="4598149" y="54846"/>
                    <a:pt x="4842943" y="108687"/>
                    <a:pt x="5077909" y="189450"/>
                  </a:cubicBezTo>
                  <a:cubicBezTo>
                    <a:pt x="5312876" y="269955"/>
                    <a:pt x="5537357" y="376867"/>
                    <a:pt x="5746507" y="505804"/>
                  </a:cubicBezTo>
                  <a:cubicBezTo>
                    <a:pt x="5955527" y="634999"/>
                    <a:pt x="6148688" y="786864"/>
                    <a:pt x="6322456" y="956633"/>
                  </a:cubicBezTo>
                  <a:lnTo>
                    <a:pt x="6373761" y="1011863"/>
                  </a:lnTo>
                  <a:lnTo>
                    <a:pt x="6373761" y="1185075"/>
                  </a:lnTo>
                  <a:lnTo>
                    <a:pt x="6359489" y="1169497"/>
                  </a:lnTo>
                  <a:cubicBezTo>
                    <a:pt x="6318811" y="1127602"/>
                    <a:pt x="6276917" y="1086890"/>
                    <a:pt x="6233869" y="1047442"/>
                  </a:cubicBezTo>
                  <a:cubicBezTo>
                    <a:pt x="6147509" y="968870"/>
                    <a:pt x="6056431" y="895448"/>
                    <a:pt x="5961423" y="827953"/>
                  </a:cubicBezTo>
                  <a:cubicBezTo>
                    <a:pt x="5865891" y="761102"/>
                    <a:pt x="5766688" y="699403"/>
                    <a:pt x="5663555" y="645304"/>
                  </a:cubicBezTo>
                  <a:cubicBezTo>
                    <a:pt x="5457943" y="535816"/>
                    <a:pt x="5238703" y="453894"/>
                    <a:pt x="5013827" y="397863"/>
                  </a:cubicBezTo>
                  <a:cubicBezTo>
                    <a:pt x="4788953" y="341703"/>
                    <a:pt x="4558442" y="310917"/>
                    <a:pt x="4327409" y="302545"/>
                  </a:cubicBezTo>
                  <a:cubicBezTo>
                    <a:pt x="4096111" y="293012"/>
                    <a:pt x="3867174" y="305893"/>
                    <a:pt x="3639939" y="338868"/>
                  </a:cubicBezTo>
                  <a:cubicBezTo>
                    <a:pt x="3526585" y="355999"/>
                    <a:pt x="3413885" y="377254"/>
                    <a:pt x="3302495" y="403659"/>
                  </a:cubicBezTo>
                  <a:cubicBezTo>
                    <a:pt x="3191107" y="430451"/>
                    <a:pt x="3080634" y="460978"/>
                    <a:pt x="2971604" y="496273"/>
                  </a:cubicBezTo>
                  <a:cubicBezTo>
                    <a:pt x="2862573" y="531437"/>
                    <a:pt x="2754854" y="570852"/>
                    <a:pt x="2648706" y="614389"/>
                  </a:cubicBezTo>
                  <a:cubicBezTo>
                    <a:pt x="2542690" y="658056"/>
                    <a:pt x="2438114" y="705714"/>
                    <a:pt x="2335374" y="757109"/>
                  </a:cubicBezTo>
                  <a:cubicBezTo>
                    <a:pt x="2129894" y="859769"/>
                    <a:pt x="1931228" y="976855"/>
                    <a:pt x="1741342" y="1107725"/>
                  </a:cubicBezTo>
                  <a:cubicBezTo>
                    <a:pt x="1694035" y="1140571"/>
                    <a:pt x="1646858" y="1173933"/>
                    <a:pt x="1600861" y="1208710"/>
                  </a:cubicBezTo>
                  <a:cubicBezTo>
                    <a:pt x="1577535" y="1225713"/>
                    <a:pt x="1554732" y="1243361"/>
                    <a:pt x="1531799" y="1260879"/>
                  </a:cubicBezTo>
                  <a:cubicBezTo>
                    <a:pt x="1508735" y="1278267"/>
                    <a:pt x="1486064" y="1296171"/>
                    <a:pt x="1463655" y="1314333"/>
                  </a:cubicBezTo>
                  <a:cubicBezTo>
                    <a:pt x="1373627" y="1386853"/>
                    <a:pt x="1285564" y="1462077"/>
                    <a:pt x="1200777" y="1541166"/>
                  </a:cubicBezTo>
                  <a:cubicBezTo>
                    <a:pt x="1030810" y="1698827"/>
                    <a:pt x="873161" y="1870785"/>
                    <a:pt x="731501" y="2055754"/>
                  </a:cubicBezTo>
                  <a:cubicBezTo>
                    <a:pt x="660734" y="2148239"/>
                    <a:pt x="593771" y="2243944"/>
                    <a:pt x="531393" y="2342739"/>
                  </a:cubicBezTo>
                  <a:cubicBezTo>
                    <a:pt x="470063" y="2442050"/>
                    <a:pt x="412140" y="2543810"/>
                    <a:pt x="361033" y="2649046"/>
                  </a:cubicBezTo>
                  <a:cubicBezTo>
                    <a:pt x="347798" y="2675194"/>
                    <a:pt x="335479" y="2701728"/>
                    <a:pt x="323292" y="2728263"/>
                  </a:cubicBezTo>
                  <a:lnTo>
                    <a:pt x="304945" y="2768193"/>
                  </a:lnTo>
                  <a:lnTo>
                    <a:pt x="287516" y="2808510"/>
                  </a:lnTo>
                  <a:cubicBezTo>
                    <a:pt x="276115" y="2835432"/>
                    <a:pt x="264583" y="2862352"/>
                    <a:pt x="254230" y="2889788"/>
                  </a:cubicBezTo>
                  <a:cubicBezTo>
                    <a:pt x="243877" y="2917224"/>
                    <a:pt x="232477" y="2944274"/>
                    <a:pt x="223042" y="2971968"/>
                  </a:cubicBezTo>
                  <a:cubicBezTo>
                    <a:pt x="182679" y="3081970"/>
                    <a:pt x="148475" y="3194291"/>
                    <a:pt x="121611" y="3308544"/>
                  </a:cubicBezTo>
                  <a:cubicBezTo>
                    <a:pt x="67096" y="3536534"/>
                    <a:pt x="39183" y="3771224"/>
                    <a:pt x="39314" y="4005912"/>
                  </a:cubicBezTo>
                  <a:cubicBezTo>
                    <a:pt x="39969" y="4122871"/>
                    <a:pt x="51109" y="4239571"/>
                    <a:pt x="73910" y="4354081"/>
                  </a:cubicBezTo>
                  <a:cubicBezTo>
                    <a:pt x="97892" y="4468334"/>
                    <a:pt x="132619" y="4580140"/>
                    <a:pt x="179534" y="4687050"/>
                  </a:cubicBezTo>
                  <a:cubicBezTo>
                    <a:pt x="190673" y="4713972"/>
                    <a:pt x="203647" y="4740249"/>
                    <a:pt x="215964" y="4766654"/>
                  </a:cubicBezTo>
                  <a:cubicBezTo>
                    <a:pt x="229332" y="4792674"/>
                    <a:pt x="242043" y="4818950"/>
                    <a:pt x="256457" y="4844455"/>
                  </a:cubicBezTo>
                  <a:cubicBezTo>
                    <a:pt x="283978" y="4895978"/>
                    <a:pt x="314642" y="4945956"/>
                    <a:pt x="346225" y="4995290"/>
                  </a:cubicBezTo>
                  <a:cubicBezTo>
                    <a:pt x="377676" y="5044752"/>
                    <a:pt x="411355" y="5092926"/>
                    <a:pt x="445296" y="5140971"/>
                  </a:cubicBezTo>
                  <a:cubicBezTo>
                    <a:pt x="479760" y="5188630"/>
                    <a:pt x="515537" y="5235645"/>
                    <a:pt x="551443" y="5282531"/>
                  </a:cubicBezTo>
                  <a:cubicBezTo>
                    <a:pt x="623387" y="5376434"/>
                    <a:pt x="698608" y="5468402"/>
                    <a:pt x="772387" y="5562561"/>
                  </a:cubicBezTo>
                  <a:cubicBezTo>
                    <a:pt x="809472" y="5609448"/>
                    <a:pt x="846428" y="5656719"/>
                    <a:pt x="882858" y="5704507"/>
                  </a:cubicBezTo>
                  <a:cubicBezTo>
                    <a:pt x="919159" y="5751909"/>
                    <a:pt x="955196" y="5802273"/>
                    <a:pt x="990316" y="5848258"/>
                  </a:cubicBezTo>
                  <a:cubicBezTo>
                    <a:pt x="1025175" y="5895402"/>
                    <a:pt x="1061736" y="5941129"/>
                    <a:pt x="1097774" y="5987114"/>
                  </a:cubicBezTo>
                  <a:cubicBezTo>
                    <a:pt x="1134860" y="6032326"/>
                    <a:pt x="1171684" y="6077536"/>
                    <a:pt x="1210080" y="6121203"/>
                  </a:cubicBezTo>
                  <a:cubicBezTo>
                    <a:pt x="1286350" y="6209051"/>
                    <a:pt x="1365632" y="6293677"/>
                    <a:pt x="1448192" y="6374054"/>
                  </a:cubicBezTo>
                  <a:cubicBezTo>
                    <a:pt x="1613572" y="6534420"/>
                    <a:pt x="1792057" y="6677526"/>
                    <a:pt x="1982991" y="6796158"/>
                  </a:cubicBezTo>
                  <a:lnTo>
                    <a:pt x="2118475" y="6874714"/>
                  </a:lnTo>
                  <a:lnTo>
                    <a:pt x="1569874" y="6874714"/>
                  </a:lnTo>
                  <a:lnTo>
                    <a:pt x="1507802" y="6817815"/>
                  </a:lnTo>
                  <a:cubicBezTo>
                    <a:pt x="1418412" y="6730595"/>
                    <a:pt x="1334903" y="6638562"/>
                    <a:pt x="1256865" y="6543437"/>
                  </a:cubicBezTo>
                  <a:cubicBezTo>
                    <a:pt x="1179155" y="6447861"/>
                    <a:pt x="1106817" y="6349194"/>
                    <a:pt x="1038410" y="6248722"/>
                  </a:cubicBezTo>
                  <a:cubicBezTo>
                    <a:pt x="969873" y="6148253"/>
                    <a:pt x="905922" y="6045592"/>
                    <a:pt x="845380" y="5941386"/>
                  </a:cubicBezTo>
                  <a:cubicBezTo>
                    <a:pt x="814453" y="5888704"/>
                    <a:pt x="786147" y="5839370"/>
                    <a:pt x="755351" y="5788877"/>
                  </a:cubicBezTo>
                  <a:cubicBezTo>
                    <a:pt x="724817" y="5738771"/>
                    <a:pt x="693760" y="5688665"/>
                    <a:pt x="661784" y="5638944"/>
                  </a:cubicBezTo>
                  <a:lnTo>
                    <a:pt x="466525" y="5340366"/>
                  </a:lnTo>
                  <a:cubicBezTo>
                    <a:pt x="434156" y="5290131"/>
                    <a:pt x="402181" y="5239639"/>
                    <a:pt x="370992" y="5188502"/>
                  </a:cubicBezTo>
                  <a:cubicBezTo>
                    <a:pt x="339803" y="5137364"/>
                    <a:pt x="308876" y="5086099"/>
                    <a:pt x="280046" y="5033287"/>
                  </a:cubicBezTo>
                  <a:cubicBezTo>
                    <a:pt x="222255" y="4928179"/>
                    <a:pt x="169181" y="4819982"/>
                    <a:pt x="126853" y="4707660"/>
                  </a:cubicBezTo>
                  <a:cubicBezTo>
                    <a:pt x="83739" y="4595725"/>
                    <a:pt x="51764" y="4479670"/>
                    <a:pt x="30272" y="4362068"/>
                  </a:cubicBezTo>
                  <a:cubicBezTo>
                    <a:pt x="9698" y="4244466"/>
                    <a:pt x="0" y="4125060"/>
                    <a:pt x="0" y="4005912"/>
                  </a:cubicBezTo>
                  <a:cubicBezTo>
                    <a:pt x="1704" y="3530867"/>
                    <a:pt x="95140" y="3057110"/>
                    <a:pt x="270480" y="2610532"/>
                  </a:cubicBezTo>
                  <a:cubicBezTo>
                    <a:pt x="314511" y="2498984"/>
                    <a:pt x="362212" y="2388466"/>
                    <a:pt x="415942" y="2280526"/>
                  </a:cubicBezTo>
                  <a:cubicBezTo>
                    <a:pt x="468884" y="2172197"/>
                    <a:pt x="527199" y="2066188"/>
                    <a:pt x="590102" y="1962626"/>
                  </a:cubicBezTo>
                  <a:cubicBezTo>
                    <a:pt x="716037" y="1755631"/>
                    <a:pt x="859794" y="1557653"/>
                    <a:pt x="1020719" y="1373070"/>
                  </a:cubicBezTo>
                  <a:cubicBezTo>
                    <a:pt x="1101575" y="1281101"/>
                    <a:pt x="1185969" y="1191838"/>
                    <a:pt x="1275080" y="1107081"/>
                  </a:cubicBezTo>
                  <a:cubicBezTo>
                    <a:pt x="1297227" y="1085699"/>
                    <a:pt x="1319504" y="1064575"/>
                    <a:pt x="1342437" y="1043965"/>
                  </a:cubicBezTo>
                  <a:cubicBezTo>
                    <a:pt x="1365240" y="1023226"/>
                    <a:pt x="1387648" y="1002102"/>
                    <a:pt x="1411106" y="982138"/>
                  </a:cubicBezTo>
                  <a:cubicBezTo>
                    <a:pt x="1457497" y="941563"/>
                    <a:pt x="1505065" y="902276"/>
                    <a:pt x="1553029" y="863376"/>
                  </a:cubicBezTo>
                  <a:cubicBezTo>
                    <a:pt x="1745798" y="708806"/>
                    <a:pt x="1954030" y="571882"/>
                    <a:pt x="2173401" y="454409"/>
                  </a:cubicBezTo>
                  <a:cubicBezTo>
                    <a:pt x="2612013" y="219334"/>
                    <a:pt x="3099505" y="65666"/>
                    <a:pt x="3599708" y="16332"/>
                  </a:cubicBezTo>
                  <a:cubicBezTo>
                    <a:pt x="3724530" y="3966"/>
                    <a:pt x="3850400" y="-1283"/>
                    <a:pt x="3975975" y="26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61023DD2-2E6F-4419-B404-80F08460B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5276" y="313387"/>
              <a:ext cx="6326724" cy="6561326"/>
            </a:xfrm>
            <a:custGeom>
              <a:avLst/>
              <a:gdLst>
                <a:gd name="connsiteX0" fmla="*/ 6326724 w 6326724"/>
                <a:gd name="connsiteY0" fmla="*/ 5020808 h 6561326"/>
                <a:gd name="connsiteX1" fmla="*/ 6326724 w 6326724"/>
                <a:gd name="connsiteY1" fmla="*/ 5698632 h 6561326"/>
                <a:gd name="connsiteX2" fmla="*/ 6067438 w 6326724"/>
                <a:gd name="connsiteY2" fmla="*/ 5902509 h 6561326"/>
                <a:gd name="connsiteX3" fmla="*/ 5799974 w 6326724"/>
                <a:gd name="connsiteY3" fmla="*/ 6102017 h 6561326"/>
                <a:gd name="connsiteX4" fmla="*/ 5665258 w 6326724"/>
                <a:gd name="connsiteY4" fmla="*/ 6202100 h 6561326"/>
                <a:gd name="connsiteX5" fmla="*/ 5526873 w 6326724"/>
                <a:gd name="connsiteY5" fmla="*/ 6302828 h 6561326"/>
                <a:gd name="connsiteX6" fmla="*/ 5385080 w 6326724"/>
                <a:gd name="connsiteY6" fmla="*/ 6402268 h 6561326"/>
                <a:gd name="connsiteX7" fmla="*/ 5238833 w 6326724"/>
                <a:gd name="connsiteY7" fmla="*/ 6498875 h 6561326"/>
                <a:gd name="connsiteX8" fmla="*/ 5138040 w 6326724"/>
                <a:gd name="connsiteY8" fmla="*/ 6561326 h 6561326"/>
                <a:gd name="connsiteX9" fmla="*/ 3946072 w 6326724"/>
                <a:gd name="connsiteY9" fmla="*/ 6561326 h 6561326"/>
                <a:gd name="connsiteX10" fmla="*/ 3976009 w 6326724"/>
                <a:gd name="connsiteY10" fmla="*/ 6555242 h 6561326"/>
                <a:gd name="connsiteX11" fmla="*/ 4404855 w 6326724"/>
                <a:gd name="connsiteY11" fmla="*/ 6399048 h 6561326"/>
                <a:gd name="connsiteX12" fmla="*/ 4938868 w 6326724"/>
                <a:gd name="connsiteY12" fmla="*/ 6072132 h 6561326"/>
                <a:gd name="connsiteX13" fmla="*/ 5068342 w 6326724"/>
                <a:gd name="connsiteY13" fmla="*/ 5976042 h 6561326"/>
                <a:gd name="connsiteX14" fmla="*/ 5197816 w 6326724"/>
                <a:gd name="connsiteY14" fmla="*/ 5876730 h 6561326"/>
                <a:gd name="connsiteX15" fmla="*/ 5460039 w 6326724"/>
                <a:gd name="connsiteY15" fmla="*/ 5670637 h 6561326"/>
                <a:gd name="connsiteX16" fmla="*/ 5999033 w 6326724"/>
                <a:gd name="connsiteY16" fmla="*/ 5271718 h 6561326"/>
                <a:gd name="connsiteX17" fmla="*/ 6258766 w 6326724"/>
                <a:gd name="connsiteY17" fmla="*/ 5077603 h 6561326"/>
                <a:gd name="connsiteX18" fmla="*/ 4139342 w 6326724"/>
                <a:gd name="connsiteY18" fmla="*/ 440 h 6561326"/>
                <a:gd name="connsiteX19" fmla="*/ 4315744 w 6326724"/>
                <a:gd name="connsiteY19" fmla="*/ 6808 h 6561326"/>
                <a:gd name="connsiteX20" fmla="*/ 5015400 w 6326724"/>
                <a:gd name="connsiteY20" fmla="*/ 113591 h 6561326"/>
                <a:gd name="connsiteX21" fmla="*/ 5681114 w 6326724"/>
                <a:gd name="connsiteY21" fmla="*/ 361418 h 6561326"/>
                <a:gd name="connsiteX22" fmla="*/ 6270952 w 6326724"/>
                <a:gd name="connsiteY22" fmla="*/ 755441 h 6561326"/>
                <a:gd name="connsiteX23" fmla="*/ 6326724 w 6326724"/>
                <a:gd name="connsiteY23" fmla="*/ 807432 h 6561326"/>
                <a:gd name="connsiteX24" fmla="*/ 6326724 w 6326724"/>
                <a:gd name="connsiteY24" fmla="*/ 1231565 h 6561326"/>
                <a:gd name="connsiteX25" fmla="*/ 6302093 w 6326724"/>
                <a:gd name="connsiteY25" fmla="*/ 1203002 h 6561326"/>
                <a:gd name="connsiteX26" fmla="*/ 6066914 w 6326724"/>
                <a:gd name="connsiteY26" fmla="*/ 989616 h 6561326"/>
                <a:gd name="connsiteX27" fmla="*/ 5533688 w 6326724"/>
                <a:gd name="connsiteY27" fmla="*/ 647242 h 6561326"/>
                <a:gd name="connsiteX28" fmla="*/ 4933626 w 6326724"/>
                <a:gd name="connsiteY28" fmla="*/ 432262 h 6561326"/>
                <a:gd name="connsiteX29" fmla="*/ 4296873 w 6326724"/>
                <a:gd name="connsiteY29" fmla="*/ 343126 h 6561326"/>
                <a:gd name="connsiteX30" fmla="*/ 3651602 w 6326724"/>
                <a:gd name="connsiteY30" fmla="*/ 365797 h 6561326"/>
                <a:gd name="connsiteX31" fmla="*/ 3018256 w 6326724"/>
                <a:gd name="connsiteY31" fmla="*/ 496666 h 6561326"/>
                <a:gd name="connsiteX32" fmla="*/ 2412429 w 6326724"/>
                <a:gd name="connsiteY32" fmla="*/ 724399 h 6561326"/>
                <a:gd name="connsiteX33" fmla="*/ 1329857 w 6326724"/>
                <a:gd name="connsiteY33" fmla="*/ 1424086 h 6561326"/>
                <a:gd name="connsiteX34" fmla="*/ 887314 w 6326724"/>
                <a:gd name="connsiteY34" fmla="*/ 1891015 h 6561326"/>
                <a:gd name="connsiteX35" fmla="*/ 537420 w 6326724"/>
                <a:gd name="connsiteY35" fmla="*/ 2427245 h 6561326"/>
                <a:gd name="connsiteX36" fmla="*/ 299965 w 6326724"/>
                <a:gd name="connsiteY36" fmla="*/ 3020021 h 6561326"/>
                <a:gd name="connsiteX37" fmla="*/ 213606 w 6326724"/>
                <a:gd name="connsiteY37" fmla="*/ 3651953 h 6561326"/>
                <a:gd name="connsiteX38" fmla="*/ 250036 w 6326724"/>
                <a:gd name="connsiteY38" fmla="*/ 3961352 h 6561326"/>
                <a:gd name="connsiteX39" fmla="*/ 357625 w 6326724"/>
                <a:gd name="connsiteY39" fmla="*/ 4250783 h 6561326"/>
                <a:gd name="connsiteX40" fmla="*/ 432715 w 6326724"/>
                <a:gd name="connsiteY40" fmla="*/ 4387063 h 6561326"/>
                <a:gd name="connsiteX41" fmla="*/ 518943 w 6326724"/>
                <a:gd name="connsiteY41" fmla="*/ 4518962 h 6561326"/>
                <a:gd name="connsiteX42" fmla="*/ 718133 w 6326724"/>
                <a:gd name="connsiteY42" fmla="*/ 4773874 h 6561326"/>
                <a:gd name="connsiteX43" fmla="*/ 933704 w 6326724"/>
                <a:gd name="connsiteY43" fmla="*/ 5030717 h 6561326"/>
                <a:gd name="connsiteX44" fmla="*/ 1040900 w 6326724"/>
                <a:gd name="connsiteY44" fmla="*/ 5164806 h 6561326"/>
                <a:gd name="connsiteX45" fmla="*/ 1092401 w 6326724"/>
                <a:gd name="connsiteY45" fmla="*/ 5230628 h 6561326"/>
                <a:gd name="connsiteX46" fmla="*/ 1142854 w 6326724"/>
                <a:gd name="connsiteY46" fmla="*/ 5293615 h 6561326"/>
                <a:gd name="connsiteX47" fmla="*/ 1576354 w 6326724"/>
                <a:gd name="connsiteY47" fmla="*/ 5759128 h 6561326"/>
                <a:gd name="connsiteX48" fmla="*/ 1806865 w 6326724"/>
                <a:gd name="connsiteY48" fmla="*/ 5968571 h 6561326"/>
                <a:gd name="connsiteX49" fmla="*/ 2048253 w 6326724"/>
                <a:gd name="connsiteY49" fmla="*/ 6161654 h 6561326"/>
                <a:gd name="connsiteX50" fmla="*/ 2587506 w 6326724"/>
                <a:gd name="connsiteY50" fmla="*/ 6467059 h 6561326"/>
                <a:gd name="connsiteX51" fmla="*/ 2889176 w 6326724"/>
                <a:gd name="connsiteY51" fmla="*/ 6553360 h 6561326"/>
                <a:gd name="connsiteX52" fmla="*/ 2929698 w 6326724"/>
                <a:gd name="connsiteY52" fmla="*/ 6561326 h 6561326"/>
                <a:gd name="connsiteX53" fmla="*/ 1816374 w 6326724"/>
                <a:gd name="connsiteY53" fmla="*/ 6561326 h 6561326"/>
                <a:gd name="connsiteX54" fmla="*/ 1787601 w 6326724"/>
                <a:gd name="connsiteY54" fmla="*/ 6545761 h 6561326"/>
                <a:gd name="connsiteX55" fmla="*/ 1225544 w 6326724"/>
                <a:gd name="connsiteY55" fmla="*/ 6094158 h 6561326"/>
                <a:gd name="connsiteX56" fmla="*/ 997654 w 6326724"/>
                <a:gd name="connsiteY56" fmla="*/ 5822374 h 6561326"/>
                <a:gd name="connsiteX57" fmla="*/ 798596 w 6326724"/>
                <a:gd name="connsiteY57" fmla="*/ 5534615 h 6561326"/>
                <a:gd name="connsiteX58" fmla="*/ 752075 w 6326724"/>
                <a:gd name="connsiteY58" fmla="*/ 5461324 h 6561326"/>
                <a:gd name="connsiteX59" fmla="*/ 707650 w 6326724"/>
                <a:gd name="connsiteY59" fmla="*/ 5390221 h 6561326"/>
                <a:gd name="connsiteX60" fmla="*/ 619980 w 6326724"/>
                <a:gd name="connsiteY60" fmla="*/ 5252396 h 6561326"/>
                <a:gd name="connsiteX61" fmla="*/ 438349 w 6326724"/>
                <a:gd name="connsiteY61" fmla="*/ 4970822 h 6561326"/>
                <a:gd name="connsiteX62" fmla="*/ 261044 w 6326724"/>
                <a:gd name="connsiteY62" fmla="*/ 4673145 h 6561326"/>
                <a:gd name="connsiteX63" fmla="*/ 181107 w 6326724"/>
                <a:gd name="connsiteY63" fmla="*/ 4515356 h 6561326"/>
                <a:gd name="connsiteX64" fmla="*/ 113224 w 6326724"/>
                <a:gd name="connsiteY64" fmla="*/ 4350223 h 6561326"/>
                <a:gd name="connsiteX65" fmla="*/ 61199 w 6326724"/>
                <a:gd name="connsiteY65" fmla="*/ 4178908 h 6561326"/>
                <a:gd name="connsiteX66" fmla="*/ 41804 w 6326724"/>
                <a:gd name="connsiteY66" fmla="*/ 4091577 h 6561326"/>
                <a:gd name="connsiteX67" fmla="*/ 33287 w 6326724"/>
                <a:gd name="connsiteY67" fmla="*/ 4047781 h 6561326"/>
                <a:gd name="connsiteX68" fmla="*/ 26209 w 6326724"/>
                <a:gd name="connsiteY68" fmla="*/ 4003858 h 6561326"/>
                <a:gd name="connsiteX69" fmla="*/ 0 w 6326724"/>
                <a:gd name="connsiteY69" fmla="*/ 3651953 h 6561326"/>
                <a:gd name="connsiteX70" fmla="*/ 72731 w 6326724"/>
                <a:gd name="connsiteY70" fmla="*/ 2966307 h 6561326"/>
                <a:gd name="connsiteX71" fmla="*/ 291316 w 6326724"/>
                <a:gd name="connsiteY71" fmla="*/ 2309385 h 6561326"/>
                <a:gd name="connsiteX72" fmla="*/ 1110878 w 6326724"/>
                <a:gd name="connsiteY72" fmla="*/ 1193776 h 6561326"/>
                <a:gd name="connsiteX73" fmla="*/ 1654327 w 6326724"/>
                <a:gd name="connsiteY73" fmla="*/ 756730 h 6561326"/>
                <a:gd name="connsiteX74" fmla="*/ 2261727 w 6326724"/>
                <a:gd name="connsiteY74" fmla="*/ 409720 h 6561326"/>
                <a:gd name="connsiteX75" fmla="*/ 3610060 w 6326724"/>
                <a:gd name="connsiteY75" fmla="*/ 27032 h 6561326"/>
                <a:gd name="connsiteX76" fmla="*/ 4139342 w 6326724"/>
                <a:gd name="connsiteY76" fmla="*/ 440 h 656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326724" h="6561326">
                  <a:moveTo>
                    <a:pt x="6326724" y="5020808"/>
                  </a:moveTo>
                  <a:lnTo>
                    <a:pt x="6326724" y="5698632"/>
                  </a:lnTo>
                  <a:lnTo>
                    <a:pt x="6067438" y="5902509"/>
                  </a:lnTo>
                  <a:cubicBezTo>
                    <a:pt x="5977868" y="5970407"/>
                    <a:pt x="5888364" y="6036453"/>
                    <a:pt x="5799974" y="6102017"/>
                  </a:cubicBezTo>
                  <a:lnTo>
                    <a:pt x="5665258" y="6202100"/>
                  </a:lnTo>
                  <a:cubicBezTo>
                    <a:pt x="5619654" y="6235719"/>
                    <a:pt x="5573656" y="6269596"/>
                    <a:pt x="5526873" y="6302828"/>
                  </a:cubicBezTo>
                  <a:cubicBezTo>
                    <a:pt x="5480220" y="6336189"/>
                    <a:pt x="5433044" y="6369423"/>
                    <a:pt x="5385080" y="6402268"/>
                  </a:cubicBezTo>
                  <a:cubicBezTo>
                    <a:pt x="5336988" y="6434857"/>
                    <a:pt x="5288500" y="6467187"/>
                    <a:pt x="5238833" y="6498875"/>
                  </a:cubicBezTo>
                  <a:lnTo>
                    <a:pt x="5138040" y="6561326"/>
                  </a:lnTo>
                  <a:lnTo>
                    <a:pt x="3946072" y="6561326"/>
                  </a:lnTo>
                  <a:lnTo>
                    <a:pt x="3976009" y="6555242"/>
                  </a:lnTo>
                  <a:cubicBezTo>
                    <a:pt x="4123712" y="6519227"/>
                    <a:pt x="4266863" y="6466383"/>
                    <a:pt x="4404855" y="6399048"/>
                  </a:cubicBezTo>
                  <a:cubicBezTo>
                    <a:pt x="4589500" y="6310299"/>
                    <a:pt x="4765232" y="6196690"/>
                    <a:pt x="4938868" y="6072132"/>
                  </a:cubicBezTo>
                  <a:cubicBezTo>
                    <a:pt x="4982245" y="6041089"/>
                    <a:pt x="5025359" y="6008630"/>
                    <a:pt x="5068342" y="5976042"/>
                  </a:cubicBezTo>
                  <a:cubicBezTo>
                    <a:pt x="5111588" y="5943453"/>
                    <a:pt x="5154702" y="5910349"/>
                    <a:pt x="5197816" y="5876730"/>
                  </a:cubicBezTo>
                  <a:lnTo>
                    <a:pt x="5460039" y="5670637"/>
                  </a:lnTo>
                  <a:cubicBezTo>
                    <a:pt x="5639966" y="5530365"/>
                    <a:pt x="5821596" y="5399753"/>
                    <a:pt x="5999033" y="5271718"/>
                  </a:cubicBezTo>
                  <a:cubicBezTo>
                    <a:pt x="6087686" y="5207700"/>
                    <a:pt x="6174667" y="5143360"/>
                    <a:pt x="6258766" y="5077603"/>
                  </a:cubicBezTo>
                  <a:close/>
                  <a:moveTo>
                    <a:pt x="4139342" y="440"/>
                  </a:moveTo>
                  <a:cubicBezTo>
                    <a:pt x="4198237" y="1301"/>
                    <a:pt x="4257068" y="3427"/>
                    <a:pt x="4315744" y="6808"/>
                  </a:cubicBezTo>
                  <a:cubicBezTo>
                    <a:pt x="4550841" y="20849"/>
                    <a:pt x="4785806" y="55240"/>
                    <a:pt x="5015400" y="113591"/>
                  </a:cubicBezTo>
                  <a:cubicBezTo>
                    <a:pt x="5244992" y="171812"/>
                    <a:pt x="5469212" y="254249"/>
                    <a:pt x="5681114" y="361418"/>
                  </a:cubicBezTo>
                  <a:cubicBezTo>
                    <a:pt x="5892754" y="468586"/>
                    <a:pt x="6093124" y="599584"/>
                    <a:pt x="6270952" y="755441"/>
                  </a:cubicBezTo>
                  <a:lnTo>
                    <a:pt x="6326724" y="807432"/>
                  </a:lnTo>
                  <a:lnTo>
                    <a:pt x="6326724" y="1231565"/>
                  </a:lnTo>
                  <a:lnTo>
                    <a:pt x="6302093" y="1203002"/>
                  </a:lnTo>
                  <a:cubicBezTo>
                    <a:pt x="6227937" y="1127247"/>
                    <a:pt x="6149211" y="1056081"/>
                    <a:pt x="6066914" y="989616"/>
                  </a:cubicBezTo>
                  <a:cubicBezTo>
                    <a:pt x="5902714" y="856299"/>
                    <a:pt x="5724360" y="740371"/>
                    <a:pt x="5533688" y="647242"/>
                  </a:cubicBezTo>
                  <a:cubicBezTo>
                    <a:pt x="5343146" y="553857"/>
                    <a:pt x="5141466" y="482239"/>
                    <a:pt x="4933626" y="432262"/>
                  </a:cubicBezTo>
                  <a:cubicBezTo>
                    <a:pt x="4725788" y="382156"/>
                    <a:pt x="4512182" y="353303"/>
                    <a:pt x="4296873" y="343126"/>
                  </a:cubicBezTo>
                  <a:cubicBezTo>
                    <a:pt x="4081172" y="332435"/>
                    <a:pt x="3865732" y="339520"/>
                    <a:pt x="3651602" y="365797"/>
                  </a:cubicBezTo>
                  <a:cubicBezTo>
                    <a:pt x="3437604" y="392202"/>
                    <a:pt x="3225572" y="436384"/>
                    <a:pt x="3018256" y="496666"/>
                  </a:cubicBezTo>
                  <a:cubicBezTo>
                    <a:pt x="2810809" y="556691"/>
                    <a:pt x="2608474" y="634362"/>
                    <a:pt x="2412429" y="724399"/>
                  </a:cubicBezTo>
                  <a:cubicBezTo>
                    <a:pt x="2019160" y="902541"/>
                    <a:pt x="1651969" y="1138775"/>
                    <a:pt x="1329857" y="1424086"/>
                  </a:cubicBezTo>
                  <a:cubicBezTo>
                    <a:pt x="1169326" y="1567192"/>
                    <a:pt x="1020588" y="1723307"/>
                    <a:pt x="887314" y="1891015"/>
                  </a:cubicBezTo>
                  <a:cubicBezTo>
                    <a:pt x="753778" y="2058466"/>
                    <a:pt x="635967" y="2238026"/>
                    <a:pt x="537420" y="2427245"/>
                  </a:cubicBezTo>
                  <a:cubicBezTo>
                    <a:pt x="438874" y="2616335"/>
                    <a:pt x="356839" y="2814313"/>
                    <a:pt x="299965" y="3020021"/>
                  </a:cubicBezTo>
                  <a:cubicBezTo>
                    <a:pt x="242961" y="3225212"/>
                    <a:pt x="213474" y="3438518"/>
                    <a:pt x="213606" y="3651953"/>
                  </a:cubicBezTo>
                  <a:cubicBezTo>
                    <a:pt x="214785" y="3756804"/>
                    <a:pt x="225269" y="3860881"/>
                    <a:pt x="250036" y="3961352"/>
                  </a:cubicBezTo>
                  <a:cubicBezTo>
                    <a:pt x="274412" y="4061950"/>
                    <a:pt x="312284" y="4158171"/>
                    <a:pt x="357625" y="4250783"/>
                  </a:cubicBezTo>
                  <a:cubicBezTo>
                    <a:pt x="380558" y="4297025"/>
                    <a:pt x="405982" y="4342366"/>
                    <a:pt x="432715" y="4387063"/>
                  </a:cubicBezTo>
                  <a:cubicBezTo>
                    <a:pt x="459841" y="4431630"/>
                    <a:pt x="488803" y="4475554"/>
                    <a:pt x="518943" y="4518962"/>
                  </a:cubicBezTo>
                  <a:cubicBezTo>
                    <a:pt x="580011" y="4605521"/>
                    <a:pt x="647893" y="4689504"/>
                    <a:pt x="718133" y="4773874"/>
                  </a:cubicBezTo>
                  <a:cubicBezTo>
                    <a:pt x="788374" y="4858372"/>
                    <a:pt x="861760" y="4942871"/>
                    <a:pt x="933704" y="5030717"/>
                  </a:cubicBezTo>
                  <a:cubicBezTo>
                    <a:pt x="969742" y="5074512"/>
                    <a:pt x="1005387" y="5119337"/>
                    <a:pt x="1040900" y="5164806"/>
                  </a:cubicBezTo>
                  <a:lnTo>
                    <a:pt x="1092401" y="5230628"/>
                  </a:lnTo>
                  <a:cubicBezTo>
                    <a:pt x="1109306" y="5251624"/>
                    <a:pt x="1125425" y="5273135"/>
                    <a:pt x="1142854" y="5293615"/>
                  </a:cubicBezTo>
                  <a:cubicBezTo>
                    <a:pt x="1278880" y="5460293"/>
                    <a:pt x="1426438" y="5613704"/>
                    <a:pt x="1576354" y="5759128"/>
                  </a:cubicBezTo>
                  <a:cubicBezTo>
                    <a:pt x="1651706" y="5831519"/>
                    <a:pt x="1728368" y="5901461"/>
                    <a:pt x="1806865" y="5968571"/>
                  </a:cubicBezTo>
                  <a:cubicBezTo>
                    <a:pt x="1885362" y="6035680"/>
                    <a:pt x="1965299" y="6100599"/>
                    <a:pt x="2048253" y="6161654"/>
                  </a:cubicBezTo>
                  <a:cubicBezTo>
                    <a:pt x="2213502" y="6284022"/>
                    <a:pt x="2391724" y="6393380"/>
                    <a:pt x="2587506" y="6467059"/>
                  </a:cubicBezTo>
                  <a:cubicBezTo>
                    <a:pt x="2685137" y="6503898"/>
                    <a:pt x="2786304" y="6532106"/>
                    <a:pt x="2889176" y="6553360"/>
                  </a:cubicBezTo>
                  <a:lnTo>
                    <a:pt x="2929698" y="6561326"/>
                  </a:lnTo>
                  <a:lnTo>
                    <a:pt x="1816374" y="6561326"/>
                  </a:lnTo>
                  <a:lnTo>
                    <a:pt x="1787601" y="6545761"/>
                  </a:lnTo>
                  <a:cubicBezTo>
                    <a:pt x="1577272" y="6422749"/>
                    <a:pt x="1389483" y="6266761"/>
                    <a:pt x="1225544" y="6094158"/>
                  </a:cubicBezTo>
                  <a:cubicBezTo>
                    <a:pt x="1143116" y="6007986"/>
                    <a:pt x="1068158" y="5916274"/>
                    <a:pt x="997654" y="5822374"/>
                  </a:cubicBezTo>
                  <a:cubicBezTo>
                    <a:pt x="927546" y="5728086"/>
                    <a:pt x="860842" y="5632381"/>
                    <a:pt x="798596" y="5534615"/>
                  </a:cubicBezTo>
                  <a:cubicBezTo>
                    <a:pt x="782608" y="5510399"/>
                    <a:pt x="767537" y="5485797"/>
                    <a:pt x="752075" y="5461324"/>
                  </a:cubicBezTo>
                  <a:lnTo>
                    <a:pt x="707650" y="5390221"/>
                  </a:lnTo>
                  <a:cubicBezTo>
                    <a:pt x="679213" y="5344237"/>
                    <a:pt x="649728" y="5298638"/>
                    <a:pt x="619980" y="5252396"/>
                  </a:cubicBezTo>
                  <a:lnTo>
                    <a:pt x="438349" y="4970822"/>
                  </a:lnTo>
                  <a:cubicBezTo>
                    <a:pt x="377413" y="4874860"/>
                    <a:pt x="317263" y="4776064"/>
                    <a:pt x="261044" y="4673145"/>
                  </a:cubicBezTo>
                  <a:cubicBezTo>
                    <a:pt x="233000" y="4621622"/>
                    <a:pt x="205874" y="4569197"/>
                    <a:pt x="181107" y="4515356"/>
                  </a:cubicBezTo>
                  <a:cubicBezTo>
                    <a:pt x="156470" y="4461385"/>
                    <a:pt x="133537" y="4406385"/>
                    <a:pt x="113224" y="4350223"/>
                  </a:cubicBezTo>
                  <a:cubicBezTo>
                    <a:pt x="93305" y="4293934"/>
                    <a:pt x="75614" y="4236872"/>
                    <a:pt x="61199" y="4178908"/>
                  </a:cubicBezTo>
                  <a:cubicBezTo>
                    <a:pt x="54385" y="4149927"/>
                    <a:pt x="47440" y="4120815"/>
                    <a:pt x="41804" y="4091577"/>
                  </a:cubicBezTo>
                  <a:lnTo>
                    <a:pt x="33287" y="4047781"/>
                  </a:lnTo>
                  <a:lnTo>
                    <a:pt x="26209" y="4003858"/>
                  </a:lnTo>
                  <a:cubicBezTo>
                    <a:pt x="7732" y="3886643"/>
                    <a:pt x="0" y="3768783"/>
                    <a:pt x="0" y="3651953"/>
                  </a:cubicBezTo>
                  <a:cubicBezTo>
                    <a:pt x="524" y="3422031"/>
                    <a:pt x="25030" y="3192109"/>
                    <a:pt x="72731" y="2966307"/>
                  </a:cubicBezTo>
                  <a:cubicBezTo>
                    <a:pt x="120301" y="2740634"/>
                    <a:pt x="193163" y="2519343"/>
                    <a:pt x="291316" y="2309385"/>
                  </a:cubicBezTo>
                  <a:cubicBezTo>
                    <a:pt x="488540" y="1889469"/>
                    <a:pt x="774352" y="1513736"/>
                    <a:pt x="1110878" y="1193776"/>
                  </a:cubicBezTo>
                  <a:cubicBezTo>
                    <a:pt x="1279535" y="1033797"/>
                    <a:pt x="1461821" y="887856"/>
                    <a:pt x="1654327" y="756730"/>
                  </a:cubicBezTo>
                  <a:cubicBezTo>
                    <a:pt x="1847096" y="625732"/>
                    <a:pt x="2049956" y="509031"/>
                    <a:pt x="2261727" y="409720"/>
                  </a:cubicBezTo>
                  <a:cubicBezTo>
                    <a:pt x="2685792" y="212515"/>
                    <a:pt x="3142357" y="82162"/>
                    <a:pt x="3610060" y="27032"/>
                  </a:cubicBezTo>
                  <a:cubicBezTo>
                    <a:pt x="3785399" y="6647"/>
                    <a:pt x="3962657" y="-2144"/>
                    <a:pt x="4139342" y="4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BC4A6C98-F96E-4587-B01F-A9B01BBF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1866928 h 6521594"/>
                <a:gd name="connsiteX4" fmla="*/ 6212358 w 6321679"/>
                <a:gd name="connsiteY4" fmla="*/ 1689281 h 6521594"/>
                <a:gd name="connsiteX5" fmla="*/ 6049880 w 6321679"/>
                <a:gd name="connsiteY5" fmla="*/ 1477173 h 6521594"/>
                <a:gd name="connsiteX6" fmla="*/ 5248663 w 6321679"/>
                <a:gd name="connsiteY6" fmla="*/ 869327 h 6521594"/>
                <a:gd name="connsiteX7" fmla="*/ 4150102 w 6321679"/>
                <a:gd name="connsiteY7" fmla="*/ 644042 h 6521594"/>
                <a:gd name="connsiteX8" fmla="*/ 2867946 w 6321679"/>
                <a:gd name="connsiteY8" fmla="*/ 886459 h 6521594"/>
                <a:gd name="connsiteX9" fmla="*/ 1728892 w 6321679"/>
                <a:gd name="connsiteY9" fmla="*/ 1552397 h 6521594"/>
                <a:gd name="connsiteX10" fmla="*/ 941043 w 6321679"/>
                <a:gd name="connsiteY10" fmla="*/ 2512664 h 6521594"/>
                <a:gd name="connsiteX11" fmla="*/ 655362 w 6321679"/>
                <a:gd name="connsiteY11" fmla="*/ 3630204 h 6521594"/>
                <a:gd name="connsiteX12" fmla="*/ 1128177 w 6321679"/>
                <a:gd name="connsiteY12" fmla="*/ 4667883 h 6521594"/>
                <a:gd name="connsiteX13" fmla="*/ 1366419 w 6321679"/>
                <a:gd name="connsiteY13" fmla="*/ 4997246 h 6521594"/>
                <a:gd name="connsiteX14" fmla="*/ 3601937 w 6321679"/>
                <a:gd name="connsiteY14" fmla="*/ 6284685 h 6521594"/>
                <a:gd name="connsiteX15" fmla="*/ 5298985 w 6321679"/>
                <a:gd name="connsiteY15" fmla="*/ 5492643 h 6521594"/>
                <a:gd name="connsiteX16" fmla="*/ 5505513 w 6321679"/>
                <a:gd name="connsiteY16" fmla="*/ 5335367 h 6521594"/>
                <a:gd name="connsiteX17" fmla="*/ 6252618 w 6321679"/>
                <a:gd name="connsiteY17" fmla="*/ 4722492 h 6521594"/>
                <a:gd name="connsiteX18" fmla="*/ 6321679 w 6321679"/>
                <a:gd name="connsiteY18" fmla="*/ 4651477 h 6521594"/>
                <a:gd name="connsiteX19" fmla="*/ 6321679 w 6321679"/>
                <a:gd name="connsiteY19" fmla="*/ 5523097 h 6521594"/>
                <a:gd name="connsiteX20" fmla="*/ 6024428 w 6321679"/>
                <a:gd name="connsiteY20" fmla="*/ 5754969 h 6521594"/>
                <a:gd name="connsiteX21" fmla="*/ 5702345 w 6321679"/>
                <a:gd name="connsiteY21" fmla="*/ 6000018 h 6521594"/>
                <a:gd name="connsiteX22" fmla="*/ 4988380 w 6321679"/>
                <a:gd name="connsiteY22" fmla="*/ 6506549 h 6521594"/>
                <a:gd name="connsiteX23" fmla="*/ 4961490 w 6321679"/>
                <a:gd name="connsiteY23" fmla="*/ 6521594 h 6521594"/>
                <a:gd name="connsiteX24" fmla="*/ 2011326 w 6321679"/>
                <a:gd name="connsiteY24" fmla="*/ 6521594 h 6521594"/>
                <a:gd name="connsiteX25" fmla="*/ 1982893 w 6321679"/>
                <a:gd name="connsiteY25" fmla="*/ 6505768 h 6521594"/>
                <a:gd name="connsiteX26" fmla="*/ 824149 w 6321679"/>
                <a:gd name="connsiteY26" fmla="*/ 5358682 h 6521594"/>
                <a:gd name="connsiteX27" fmla="*/ 0 w 6321679"/>
                <a:gd name="connsiteY27" fmla="*/ 3630075 h 6521594"/>
                <a:gd name="connsiteX28" fmla="*/ 4150102 w 6321679"/>
                <a:gd name="connsiteY28"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321679" h="6521594">
                  <a:moveTo>
                    <a:pt x="4150102" y="0"/>
                  </a:moveTo>
                  <a:cubicBezTo>
                    <a:pt x="4918148" y="0"/>
                    <a:pt x="5569597" y="228540"/>
                    <a:pt x="6083891" y="619943"/>
                  </a:cubicBezTo>
                  <a:lnTo>
                    <a:pt x="6321679" y="822247"/>
                  </a:lnTo>
                  <a:lnTo>
                    <a:pt x="6321679" y="1866928"/>
                  </a:lnTo>
                  <a:lnTo>
                    <a:pt x="6212358" y="1689281"/>
                  </a:lnTo>
                  <a:cubicBezTo>
                    <a:pt x="6161484" y="1615222"/>
                    <a:pt x="6107295" y="1544427"/>
                    <a:pt x="6049880" y="1477173"/>
                  </a:cubicBezTo>
                  <a:cubicBezTo>
                    <a:pt x="5825135" y="1214018"/>
                    <a:pt x="5555573" y="1009470"/>
                    <a:pt x="5248663" y="869327"/>
                  </a:cubicBezTo>
                  <a:cubicBezTo>
                    <a:pt x="4921178" y="719909"/>
                    <a:pt x="4551627" y="644042"/>
                    <a:pt x="4150102" y="644042"/>
                  </a:cubicBezTo>
                  <a:cubicBezTo>
                    <a:pt x="3724203" y="644042"/>
                    <a:pt x="3292799" y="725448"/>
                    <a:pt x="2867946" y="886459"/>
                  </a:cubicBezTo>
                  <a:cubicBezTo>
                    <a:pt x="2454234" y="1042832"/>
                    <a:pt x="2060440" y="1273141"/>
                    <a:pt x="1728892" y="1552397"/>
                  </a:cubicBezTo>
                  <a:cubicBezTo>
                    <a:pt x="1391580" y="1836419"/>
                    <a:pt x="1126473" y="2159600"/>
                    <a:pt x="941043" y="2512664"/>
                  </a:cubicBezTo>
                  <a:cubicBezTo>
                    <a:pt x="751551" y="2873583"/>
                    <a:pt x="655362" y="3249575"/>
                    <a:pt x="655362" y="3630204"/>
                  </a:cubicBezTo>
                  <a:cubicBezTo>
                    <a:pt x="655362" y="4013537"/>
                    <a:pt x="808817" y="4237405"/>
                    <a:pt x="1128177" y="4667883"/>
                  </a:cubicBezTo>
                  <a:cubicBezTo>
                    <a:pt x="1205232" y="4771702"/>
                    <a:pt x="1284908" y="4879129"/>
                    <a:pt x="1366419" y="4997246"/>
                  </a:cubicBezTo>
                  <a:cubicBezTo>
                    <a:pt x="1989282" y="5899677"/>
                    <a:pt x="2657880" y="6284685"/>
                    <a:pt x="3601937" y="6284685"/>
                  </a:cubicBezTo>
                  <a:cubicBezTo>
                    <a:pt x="4221523" y="6284685"/>
                    <a:pt x="4676122" y="5971036"/>
                    <a:pt x="5298985" y="5492643"/>
                  </a:cubicBezTo>
                  <a:cubicBezTo>
                    <a:pt x="5368571" y="5439187"/>
                    <a:pt x="5438156" y="5386375"/>
                    <a:pt x="5505513" y="5335367"/>
                  </a:cubicBezTo>
                  <a:cubicBezTo>
                    <a:pt x="5779335" y="5127761"/>
                    <a:pt x="6041730" y="4928776"/>
                    <a:pt x="6252618" y="4722492"/>
                  </a:cubicBezTo>
                  <a:lnTo>
                    <a:pt x="6321679" y="4651477"/>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A66409EC-9CC3-482A-A4A5-54ED092B3F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2150195 h 6521594"/>
                <a:gd name="connsiteX4" fmla="*/ 6241288 w 6321679"/>
                <a:gd name="connsiteY4" fmla="*/ 1985338 h 6521594"/>
                <a:gd name="connsiteX5" fmla="*/ 5949367 w 6321679"/>
                <a:gd name="connsiteY5" fmla="*/ 1559997 h 6521594"/>
                <a:gd name="connsiteX6" fmla="*/ 5193362 w 6321679"/>
                <a:gd name="connsiteY6" fmla="*/ 986156 h 6521594"/>
                <a:gd name="connsiteX7" fmla="*/ 4150102 w 6321679"/>
                <a:gd name="connsiteY7" fmla="*/ 772850 h 6521594"/>
                <a:gd name="connsiteX8" fmla="*/ 2914861 w 6321679"/>
                <a:gd name="connsiteY8" fmla="*/ 1006637 h 6521594"/>
                <a:gd name="connsiteX9" fmla="*/ 1814073 w 6321679"/>
                <a:gd name="connsiteY9" fmla="*/ 1650163 h 6521594"/>
                <a:gd name="connsiteX10" fmla="*/ 1057412 w 6321679"/>
                <a:gd name="connsiteY10" fmla="*/ 2571657 h 6521594"/>
                <a:gd name="connsiteX11" fmla="*/ 786277 w 6321679"/>
                <a:gd name="connsiteY11" fmla="*/ 3630204 h 6521594"/>
                <a:gd name="connsiteX12" fmla="*/ 1233931 w 6321679"/>
                <a:gd name="connsiteY12" fmla="*/ 4592016 h 6521594"/>
                <a:gd name="connsiteX13" fmla="*/ 1474795 w 6321679"/>
                <a:gd name="connsiteY13" fmla="*/ 4924985 h 6521594"/>
                <a:gd name="connsiteX14" fmla="*/ 2393691 w 6321679"/>
                <a:gd name="connsiteY14" fmla="*/ 5846995 h 6521594"/>
                <a:gd name="connsiteX15" fmla="*/ 3601805 w 6321679"/>
                <a:gd name="connsiteY15" fmla="*/ 6155876 h 6521594"/>
                <a:gd name="connsiteX16" fmla="*/ 4378909 w 6321679"/>
                <a:gd name="connsiteY16" fmla="*/ 5959186 h 6521594"/>
                <a:gd name="connsiteX17" fmla="*/ 5218129 w 6321679"/>
                <a:gd name="connsiteY17" fmla="*/ 5391271 h 6521594"/>
                <a:gd name="connsiteX18" fmla="*/ 5425313 w 6321679"/>
                <a:gd name="connsiteY18" fmla="*/ 5233481 h 6521594"/>
                <a:gd name="connsiteX19" fmla="*/ 6254366 w 6321679"/>
                <a:gd name="connsiteY19" fmla="*/ 4534301 h 6521594"/>
                <a:gd name="connsiteX20" fmla="*/ 6321679 w 6321679"/>
                <a:gd name="connsiteY20" fmla="*/ 4456641 h 6521594"/>
                <a:gd name="connsiteX21" fmla="*/ 6321679 w 6321679"/>
                <a:gd name="connsiteY21" fmla="*/ 5523097 h 6521594"/>
                <a:gd name="connsiteX22" fmla="*/ 6024428 w 6321679"/>
                <a:gd name="connsiteY22" fmla="*/ 5754969 h 6521594"/>
                <a:gd name="connsiteX23" fmla="*/ 5702345 w 6321679"/>
                <a:gd name="connsiteY23" fmla="*/ 6000018 h 6521594"/>
                <a:gd name="connsiteX24" fmla="*/ 4988380 w 6321679"/>
                <a:gd name="connsiteY24" fmla="*/ 6506549 h 6521594"/>
                <a:gd name="connsiteX25" fmla="*/ 4961490 w 6321679"/>
                <a:gd name="connsiteY25" fmla="*/ 6521594 h 6521594"/>
                <a:gd name="connsiteX26" fmla="*/ 2011326 w 6321679"/>
                <a:gd name="connsiteY26" fmla="*/ 6521594 h 6521594"/>
                <a:gd name="connsiteX27" fmla="*/ 1982893 w 6321679"/>
                <a:gd name="connsiteY27" fmla="*/ 6505768 h 6521594"/>
                <a:gd name="connsiteX28" fmla="*/ 824149 w 6321679"/>
                <a:gd name="connsiteY28" fmla="*/ 5358682 h 6521594"/>
                <a:gd name="connsiteX29" fmla="*/ 0 w 6321679"/>
                <a:gd name="connsiteY29" fmla="*/ 3630075 h 6521594"/>
                <a:gd name="connsiteX30" fmla="*/ 4150102 w 6321679"/>
                <a:gd name="connsiteY30"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321679" h="6521594">
                  <a:moveTo>
                    <a:pt x="4150102" y="0"/>
                  </a:moveTo>
                  <a:cubicBezTo>
                    <a:pt x="4918148" y="0"/>
                    <a:pt x="5569597" y="228540"/>
                    <a:pt x="6083891" y="619943"/>
                  </a:cubicBezTo>
                  <a:lnTo>
                    <a:pt x="6321679" y="822247"/>
                  </a:lnTo>
                  <a:lnTo>
                    <a:pt x="6321679" y="2150195"/>
                  </a:lnTo>
                  <a:lnTo>
                    <a:pt x="6241288" y="1985338"/>
                  </a:lnTo>
                  <a:cubicBezTo>
                    <a:pt x="6156788" y="1831195"/>
                    <a:pt x="6059249" y="1688709"/>
                    <a:pt x="5949367" y="1559997"/>
                  </a:cubicBezTo>
                  <a:cubicBezTo>
                    <a:pt x="5737073" y="1311397"/>
                    <a:pt x="5482843" y="1118314"/>
                    <a:pt x="5193362" y="986156"/>
                  </a:cubicBezTo>
                  <a:cubicBezTo>
                    <a:pt x="4883437" y="844596"/>
                    <a:pt x="4532365" y="772850"/>
                    <a:pt x="4150102" y="772850"/>
                  </a:cubicBezTo>
                  <a:cubicBezTo>
                    <a:pt x="3746218" y="772850"/>
                    <a:pt x="3319008" y="853613"/>
                    <a:pt x="2914861" y="1006637"/>
                  </a:cubicBezTo>
                  <a:cubicBezTo>
                    <a:pt x="2515039" y="1157857"/>
                    <a:pt x="2134350" y="1380438"/>
                    <a:pt x="1814073" y="1650163"/>
                  </a:cubicBezTo>
                  <a:cubicBezTo>
                    <a:pt x="1494190" y="1919502"/>
                    <a:pt x="1232622" y="2238173"/>
                    <a:pt x="1057412" y="2571657"/>
                  </a:cubicBezTo>
                  <a:cubicBezTo>
                    <a:pt x="877486" y="2914158"/>
                    <a:pt x="786277" y="3270313"/>
                    <a:pt x="786277" y="3630204"/>
                  </a:cubicBezTo>
                  <a:cubicBezTo>
                    <a:pt x="786277" y="3974121"/>
                    <a:pt x="923483" y="4173646"/>
                    <a:pt x="1233931" y="4592016"/>
                  </a:cubicBezTo>
                  <a:cubicBezTo>
                    <a:pt x="1311641" y="4696736"/>
                    <a:pt x="1391972" y="4805064"/>
                    <a:pt x="1474795" y="4924985"/>
                  </a:cubicBezTo>
                  <a:cubicBezTo>
                    <a:pt x="1767682" y="5349278"/>
                    <a:pt x="2068172" y="5650948"/>
                    <a:pt x="2393691" y="5846995"/>
                  </a:cubicBezTo>
                  <a:cubicBezTo>
                    <a:pt x="2738735" y="6054891"/>
                    <a:pt x="3133971" y="6155876"/>
                    <a:pt x="3601805" y="6155876"/>
                  </a:cubicBezTo>
                  <a:cubicBezTo>
                    <a:pt x="3867305" y="6155876"/>
                    <a:pt x="4114196" y="6093405"/>
                    <a:pt x="4378909" y="5959186"/>
                  </a:cubicBezTo>
                  <a:cubicBezTo>
                    <a:pt x="4650699" y="5821362"/>
                    <a:pt x="4919737" y="5620421"/>
                    <a:pt x="5218129" y="5391271"/>
                  </a:cubicBezTo>
                  <a:cubicBezTo>
                    <a:pt x="5288107" y="5337558"/>
                    <a:pt x="5357824" y="5284617"/>
                    <a:pt x="5425313" y="5233481"/>
                  </a:cubicBezTo>
                  <a:cubicBezTo>
                    <a:pt x="5739037" y="4995556"/>
                    <a:pt x="6037512" y="4769168"/>
                    <a:pt x="6254366" y="4534301"/>
                  </a:cubicBezTo>
                  <a:lnTo>
                    <a:pt x="6321679" y="4456641"/>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7">
            <a:extLst>
              <a:ext uri="{FF2B5EF4-FFF2-40B4-BE49-F238E27FC236}">
                <a16:creationId xmlns:a16="http://schemas.microsoft.com/office/drawing/2014/main" id="{5EA4F521-5AF5-78DD-4AA2-6F858FAE6CA6}"/>
              </a:ext>
            </a:extLst>
          </p:cNvPr>
          <p:cNvPicPr>
            <a:picLocks noGrp="1" noChangeAspect="1"/>
          </p:cNvPicPr>
          <p:nvPr>
            <p:ph type="pic" sz="quarter" idx="10"/>
          </p:nvPr>
        </p:nvPicPr>
        <p:blipFill rotWithShape="1">
          <a:blip r:embed="rId2"/>
          <a:srcRect t="159" b="159"/>
          <a:stretch/>
        </p:blipFill>
        <p:spPr>
          <a:xfrm>
            <a:off x="5538103" y="2009379"/>
            <a:ext cx="3106674" cy="1476932"/>
          </a:xfrm>
          <a:prstGeom prst="rect">
            <a:avLst/>
          </a:prstGeom>
        </p:spPr>
      </p:pic>
    </p:spTree>
    <p:extLst>
      <p:ext uri="{BB962C8B-B14F-4D97-AF65-F5344CB8AC3E}">
        <p14:creationId xmlns:p14="http://schemas.microsoft.com/office/powerpoint/2010/main" val="1900587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2EC01-4F0B-0565-D078-AFA97FF47DCE}"/>
              </a:ext>
            </a:extLst>
          </p:cNvPr>
          <p:cNvSpPr>
            <a:spLocks noGrp="1"/>
          </p:cNvSpPr>
          <p:nvPr>
            <p:ph type="ctrTitle"/>
          </p:nvPr>
        </p:nvSpPr>
        <p:spPr>
          <a:xfrm>
            <a:off x="435699" y="370882"/>
            <a:ext cx="8004391" cy="699065"/>
          </a:xfrm>
        </p:spPr>
        <p:txBody>
          <a:bodyPr>
            <a:normAutofit/>
          </a:bodyPr>
          <a:lstStyle/>
          <a:p>
            <a:r>
              <a:rPr lang="en-US" sz="2500"/>
              <a:t>Stakeholder Requirements</a:t>
            </a:r>
          </a:p>
        </p:txBody>
      </p:sp>
      <p:sp>
        <p:nvSpPr>
          <p:cNvPr id="4" name="Text Placeholder 3">
            <a:extLst>
              <a:ext uri="{FF2B5EF4-FFF2-40B4-BE49-F238E27FC236}">
                <a16:creationId xmlns:a16="http://schemas.microsoft.com/office/drawing/2014/main" id="{E54DEF59-6FE2-45F7-BF4A-669D244DD175}"/>
              </a:ext>
            </a:extLst>
          </p:cNvPr>
          <p:cNvSpPr>
            <a:spLocks noGrp="1"/>
          </p:cNvSpPr>
          <p:nvPr>
            <p:ph type="body" sz="quarter" idx="10"/>
          </p:nvPr>
        </p:nvSpPr>
        <p:spPr>
          <a:xfrm>
            <a:off x="4833957" y="284948"/>
            <a:ext cx="3805778" cy="252412"/>
          </a:xfrm>
        </p:spPr>
        <p:txBody>
          <a:bodyPr/>
          <a:lstStyle/>
          <a:p>
            <a:r>
              <a:rPr lang="en-US"/>
              <a:t>EET Solar Decathlon Final Presentation</a:t>
            </a:r>
          </a:p>
        </p:txBody>
      </p:sp>
      <p:sp>
        <p:nvSpPr>
          <p:cNvPr id="8" name="TextBox 7">
            <a:extLst>
              <a:ext uri="{FF2B5EF4-FFF2-40B4-BE49-F238E27FC236}">
                <a16:creationId xmlns:a16="http://schemas.microsoft.com/office/drawing/2014/main" id="{6D44DAA5-C16C-4512-8F8F-D638DD58E23D}"/>
              </a:ext>
            </a:extLst>
          </p:cNvPr>
          <p:cNvSpPr txBox="1"/>
          <p:nvPr/>
        </p:nvSpPr>
        <p:spPr>
          <a:xfrm>
            <a:off x="5911663" y="4774168"/>
            <a:ext cx="3057524" cy="738664"/>
          </a:xfrm>
          <a:prstGeom prst="rect">
            <a:avLst/>
          </a:prstGeom>
          <a:noFill/>
        </p:spPr>
        <p:txBody>
          <a:bodyPr wrap="square">
            <a:spAutoFit/>
          </a:bodyPr>
          <a:lstStyle/>
          <a:p>
            <a:r>
              <a:rPr lang="en-US">
                <a:solidFill>
                  <a:schemeClr val="bg1"/>
                </a:solidFill>
                <a:hlinkClick r:id="rId3">
                  <a:extLst>
                    <a:ext uri="{A12FA001-AC4F-418D-AE19-62706E023703}">
                      <ahyp:hlinkClr xmlns:ahyp="http://schemas.microsoft.com/office/drawing/2018/hyperlinkcolor" val="tx"/>
                    </a:ext>
                  </a:extLst>
                </a:hlinkClick>
              </a:rPr>
              <a:t>NREL 2023 Competition Guidelines</a:t>
            </a:r>
            <a:endParaRPr lang="en-US">
              <a:solidFill>
                <a:schemeClr val="bg1"/>
              </a:solidFill>
            </a:endParaRPr>
          </a:p>
          <a:p>
            <a:endParaRPr lang="en-US"/>
          </a:p>
          <a:p>
            <a:endParaRPr lang="en-US"/>
          </a:p>
        </p:txBody>
      </p:sp>
      <p:pic>
        <p:nvPicPr>
          <p:cNvPr id="12" name="Picture 11">
            <a:extLst>
              <a:ext uri="{FF2B5EF4-FFF2-40B4-BE49-F238E27FC236}">
                <a16:creationId xmlns:a16="http://schemas.microsoft.com/office/drawing/2014/main" id="{34F87942-8F2B-4973-8EAB-2055AA1714D0}"/>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943082" y="1155881"/>
            <a:ext cx="6989623" cy="3268410"/>
          </a:xfrm>
          <a:prstGeom prst="rect">
            <a:avLst/>
          </a:prstGeom>
        </p:spPr>
      </p:pic>
    </p:spTree>
    <p:extLst>
      <p:ext uri="{BB962C8B-B14F-4D97-AF65-F5344CB8AC3E}">
        <p14:creationId xmlns:p14="http://schemas.microsoft.com/office/powerpoint/2010/main" val="3918508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2D475-32CE-B9B3-A98E-FDDADE306B55}"/>
              </a:ext>
            </a:extLst>
          </p:cNvPr>
          <p:cNvSpPr>
            <a:spLocks noGrp="1"/>
          </p:cNvSpPr>
          <p:nvPr>
            <p:ph type="ctrTitle"/>
          </p:nvPr>
        </p:nvSpPr>
        <p:spPr/>
        <p:txBody>
          <a:bodyPr/>
          <a:lstStyle/>
          <a:p>
            <a:r>
              <a:rPr lang="en-US"/>
              <a:t>Solar PV Generation Model</a:t>
            </a:r>
          </a:p>
        </p:txBody>
      </p:sp>
      <p:sp>
        <p:nvSpPr>
          <p:cNvPr id="3" name="Text Placeholder 2">
            <a:extLst>
              <a:ext uri="{FF2B5EF4-FFF2-40B4-BE49-F238E27FC236}">
                <a16:creationId xmlns:a16="http://schemas.microsoft.com/office/drawing/2014/main" id="{10E63FBB-E21B-E645-1D8C-0C7246C9FFEF}"/>
              </a:ext>
            </a:extLst>
          </p:cNvPr>
          <p:cNvSpPr>
            <a:spLocks noGrp="1"/>
          </p:cNvSpPr>
          <p:nvPr>
            <p:ph type="body" sz="quarter" idx="10"/>
          </p:nvPr>
        </p:nvSpPr>
        <p:spPr/>
        <p:txBody>
          <a:bodyPr/>
          <a:lstStyle/>
          <a:p>
            <a:r>
              <a:rPr lang="en-US"/>
              <a:t>2023 Design Challenge</a:t>
            </a:r>
          </a:p>
          <a:p>
            <a:endParaRPr lang="en-US"/>
          </a:p>
        </p:txBody>
      </p:sp>
      <p:sp>
        <p:nvSpPr>
          <p:cNvPr id="4" name="Content Placeholder 3">
            <a:extLst>
              <a:ext uri="{FF2B5EF4-FFF2-40B4-BE49-F238E27FC236}">
                <a16:creationId xmlns:a16="http://schemas.microsoft.com/office/drawing/2014/main" id="{B940CC5F-18A9-5145-2E0B-145B2FDFE148}"/>
              </a:ext>
            </a:extLst>
          </p:cNvPr>
          <p:cNvSpPr>
            <a:spLocks noGrp="1"/>
          </p:cNvSpPr>
          <p:nvPr>
            <p:ph idx="1"/>
          </p:nvPr>
        </p:nvSpPr>
        <p:spPr>
          <a:xfrm>
            <a:off x="518824" y="1629405"/>
            <a:ext cx="3434805" cy="2810633"/>
          </a:xfrm>
        </p:spPr>
        <p:txBody>
          <a:bodyPr>
            <a:normAutofit fontScale="85000" lnSpcReduction="20000"/>
          </a:bodyPr>
          <a:lstStyle/>
          <a:p>
            <a:pPr marL="214313" indent="-214313">
              <a:spcAft>
                <a:spcPts val="375"/>
              </a:spcAft>
              <a:buFont typeface="Arial" panose="020B0604020202020204" pitchFamily="34" charset="0"/>
              <a:buChar char="•"/>
            </a:pPr>
            <a:r>
              <a:rPr lang="en-US"/>
              <a:t>System Size: 272 panels total </a:t>
            </a:r>
          </a:p>
          <a:p>
            <a:pPr marL="214313" indent="-214313">
              <a:spcAft>
                <a:spcPts val="375"/>
              </a:spcAft>
              <a:buFont typeface="Arial" panose="020B0604020202020204" pitchFamily="34" charset="0"/>
              <a:buChar char="•"/>
            </a:pPr>
            <a:r>
              <a:rPr lang="en-US"/>
              <a:t>192 Panels roof mounted </a:t>
            </a:r>
          </a:p>
          <a:p>
            <a:pPr marL="214313" indent="-214313">
              <a:spcAft>
                <a:spcPts val="375"/>
              </a:spcAft>
              <a:buFont typeface="Arial" panose="020B0604020202020204" pitchFamily="34" charset="0"/>
              <a:buChar char="•"/>
            </a:pPr>
            <a:r>
              <a:rPr lang="en-US"/>
              <a:t>80 Panels mounted on car park shades </a:t>
            </a:r>
          </a:p>
          <a:p>
            <a:pPr marL="214313" indent="-214313">
              <a:spcAft>
                <a:spcPts val="375"/>
              </a:spcAft>
              <a:buFont typeface="Arial" panose="020B0604020202020204" pitchFamily="34" charset="0"/>
              <a:buChar char="•"/>
            </a:pPr>
            <a:r>
              <a:rPr lang="en-US"/>
              <a:t>Available square footage on the roof : 5236 sq ft </a:t>
            </a:r>
          </a:p>
          <a:p>
            <a:pPr marL="214313" indent="-214313">
              <a:spcAft>
                <a:spcPts val="375"/>
              </a:spcAft>
              <a:buFont typeface="Arial" panose="020B0604020202020204" pitchFamily="34" charset="0"/>
              <a:buChar char="•"/>
            </a:pPr>
            <a:r>
              <a:rPr lang="en-US"/>
              <a:t>Total array square footage on roof : 4500 sq ft</a:t>
            </a:r>
          </a:p>
          <a:p>
            <a:pPr marL="214313" indent="-214313">
              <a:spcAft>
                <a:spcPts val="375"/>
              </a:spcAft>
              <a:buFont typeface="Arial" panose="020B0604020202020204" pitchFamily="34" charset="0"/>
              <a:buChar char="•"/>
            </a:pPr>
            <a:r>
              <a:rPr lang="en-US"/>
              <a:t>Estimated annual array output: 474.5 MWh </a:t>
            </a:r>
          </a:p>
          <a:p>
            <a:pPr marL="857258" lvl="3" indent="0">
              <a:spcAft>
                <a:spcPts val="375"/>
              </a:spcAft>
              <a:buNone/>
            </a:pPr>
            <a:r>
              <a:rPr lang="en-US"/>
              <a:t>(</a:t>
            </a:r>
            <a:r>
              <a:rPr lang="en-US" sz="1350">
                <a:latin typeface="Times New Roman" panose="02020603050405020304" pitchFamily="18" charset="0"/>
                <a:ea typeface="Calibri" panose="020F0502020204030204" pitchFamily="34" charset="0"/>
              </a:rPr>
              <a:t>1,140,416 </a:t>
            </a:r>
            <a:r>
              <a:rPr lang="en-US" sz="1350" err="1">
                <a:latin typeface="Times New Roman" panose="02020603050405020304" pitchFamily="18" charset="0"/>
                <a:ea typeface="Calibri" panose="020F0502020204030204" pitchFamily="34" charset="0"/>
              </a:rPr>
              <a:t>kBTU</a:t>
            </a:r>
            <a:r>
              <a:rPr lang="en-US" sz="1350">
                <a:latin typeface="Times New Roman" panose="02020603050405020304" pitchFamily="18" charset="0"/>
                <a:ea typeface="Calibri" panose="020F0502020204030204" pitchFamily="34" charset="0"/>
              </a:rPr>
              <a:t> per year</a:t>
            </a:r>
            <a:r>
              <a:rPr lang="en-US"/>
              <a:t>)</a:t>
            </a:r>
          </a:p>
        </p:txBody>
      </p:sp>
      <p:pic>
        <p:nvPicPr>
          <p:cNvPr id="5" name="Picture 5" descr="A picture containing crossword puzzle&#10;&#10;Description automatically generated">
            <a:extLst>
              <a:ext uri="{FF2B5EF4-FFF2-40B4-BE49-F238E27FC236}">
                <a16:creationId xmlns:a16="http://schemas.microsoft.com/office/drawing/2014/main" id="{9857FDE5-78D3-9E78-A4A2-9CCDD7A5AC96}"/>
              </a:ext>
            </a:extLst>
          </p:cNvPr>
          <p:cNvPicPr>
            <a:picLocks noChangeAspect="1"/>
          </p:cNvPicPr>
          <p:nvPr/>
        </p:nvPicPr>
        <p:blipFill>
          <a:blip r:embed="rId3"/>
          <a:stretch>
            <a:fillRect/>
          </a:stretch>
        </p:blipFill>
        <p:spPr>
          <a:xfrm>
            <a:off x="5972175" y="1108707"/>
            <a:ext cx="2911122" cy="3508169"/>
          </a:xfrm>
          <a:prstGeom prst="rect">
            <a:avLst/>
          </a:prstGeom>
        </p:spPr>
      </p:pic>
      <p:sp>
        <p:nvSpPr>
          <p:cNvPr id="6" name="TextBox 5">
            <a:extLst>
              <a:ext uri="{FF2B5EF4-FFF2-40B4-BE49-F238E27FC236}">
                <a16:creationId xmlns:a16="http://schemas.microsoft.com/office/drawing/2014/main" id="{6A50D4A8-DF3D-14A9-F011-F655DEB54D3E}"/>
              </a:ext>
            </a:extLst>
          </p:cNvPr>
          <p:cNvSpPr txBox="1"/>
          <p:nvPr/>
        </p:nvSpPr>
        <p:spPr>
          <a:xfrm>
            <a:off x="6386513" y="4779169"/>
            <a:ext cx="2978944" cy="23083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050">
                <a:solidFill>
                  <a:schemeClr val="bg1"/>
                </a:solidFill>
                <a:hlinkClick r:id="rId4">
                  <a:extLst>
                    <a:ext uri="{A12FA001-AC4F-418D-AE19-62706E023703}">
                      <ahyp:hlinkClr xmlns:ahyp="http://schemas.microsoft.com/office/drawing/2018/hyperlinkcolor" val="tx"/>
                    </a:ext>
                  </a:extLst>
                </a:hlinkClick>
              </a:rPr>
              <a:t>NREL.GOV PVWatts Calculator</a:t>
            </a:r>
          </a:p>
        </p:txBody>
      </p:sp>
      <p:pic>
        <p:nvPicPr>
          <p:cNvPr id="7" name="Picture 6" descr="Text, logo&#10;&#10;Description automatically generated">
            <a:extLst>
              <a:ext uri="{FF2B5EF4-FFF2-40B4-BE49-F238E27FC236}">
                <a16:creationId xmlns:a16="http://schemas.microsoft.com/office/drawing/2014/main" id="{14E8E832-9045-46DA-D9B0-2020A89745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8775" y="4748159"/>
            <a:ext cx="2143125" cy="435054"/>
          </a:xfrm>
          <a:prstGeom prst="rect">
            <a:avLst/>
          </a:prstGeom>
        </p:spPr>
      </p:pic>
    </p:spTree>
    <p:extLst>
      <p:ext uri="{BB962C8B-B14F-4D97-AF65-F5344CB8AC3E}">
        <p14:creationId xmlns:p14="http://schemas.microsoft.com/office/powerpoint/2010/main" val="2825955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8"/>
          <p:cNvSpPr txBox="1">
            <a:spLocks noGrp="1"/>
          </p:cNvSpPr>
          <p:nvPr>
            <p:ph type="title"/>
          </p:nvPr>
        </p:nvSpPr>
        <p:spPr>
          <a:xfrm>
            <a:off x="525303" y="464386"/>
            <a:ext cx="4560600" cy="7794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
              <a:t>Geothermal VRF System</a:t>
            </a:r>
            <a:endParaRPr/>
          </a:p>
        </p:txBody>
      </p:sp>
      <p:sp>
        <p:nvSpPr>
          <p:cNvPr id="159" name="Google Shape;159;p28"/>
          <p:cNvSpPr txBox="1">
            <a:spLocks noGrp="1"/>
          </p:cNvSpPr>
          <p:nvPr>
            <p:ph type="body" idx="1"/>
          </p:nvPr>
        </p:nvSpPr>
        <p:spPr>
          <a:xfrm>
            <a:off x="525303" y="1629405"/>
            <a:ext cx="4560600" cy="2792400"/>
          </a:xfrm>
          <a:prstGeom prst="rect">
            <a:avLst/>
          </a:prstGeom>
        </p:spPr>
        <p:txBody>
          <a:bodyPr spcFirstLastPara="1" wrap="square" lIns="91425" tIns="45700" rIns="91425" bIns="45700" anchor="t" anchorCtr="0">
            <a:normAutofit fontScale="92500" lnSpcReduction="10000"/>
          </a:bodyPr>
          <a:lstStyle/>
          <a:p>
            <a:pPr marL="457200" lvl="0" indent="-334010" algn="l" rtl="0">
              <a:spcBef>
                <a:spcPts val="1000"/>
              </a:spcBef>
              <a:spcAft>
                <a:spcPts val="0"/>
              </a:spcAft>
              <a:buSzPct val="100000"/>
              <a:buChar char="•"/>
            </a:pPr>
            <a:r>
              <a:rPr lang="en"/>
              <a:t>Combines a Geothermal system with a </a:t>
            </a:r>
            <a:r>
              <a:rPr lang="en" b="1"/>
              <a:t>V</a:t>
            </a:r>
            <a:r>
              <a:rPr lang="en"/>
              <a:t>ariable </a:t>
            </a:r>
            <a:r>
              <a:rPr lang="en" b="1"/>
              <a:t>R</a:t>
            </a:r>
            <a:r>
              <a:rPr lang="en"/>
              <a:t>efrigerant </a:t>
            </a:r>
            <a:r>
              <a:rPr lang="en" b="1"/>
              <a:t>F</a:t>
            </a:r>
            <a:r>
              <a:rPr lang="en"/>
              <a:t>low system</a:t>
            </a:r>
            <a:endParaRPr lang="en-US"/>
          </a:p>
          <a:p>
            <a:pPr indent="-334010">
              <a:spcBef>
                <a:spcPts val="1800"/>
              </a:spcBef>
              <a:buSzPct val="100000"/>
            </a:pPr>
            <a:r>
              <a:rPr lang="en"/>
              <a:t>Combining both systems outputs excellent energy efficiency for heating and cooling.</a:t>
            </a:r>
            <a:endParaRPr lang="en-US"/>
          </a:p>
          <a:p>
            <a:pPr indent="-334010">
              <a:spcBef>
                <a:spcPts val="1800"/>
              </a:spcBef>
              <a:buSzPct val="100000"/>
            </a:pPr>
            <a:r>
              <a:rPr lang="en"/>
              <a:t>VRF provides personal comfort in each room, while Geothermal uses underground climate to balance medium temperature. </a:t>
            </a:r>
            <a:endParaRPr lang="en-US"/>
          </a:p>
          <a:p>
            <a:pPr marL="457200" lvl="0" indent="0" algn="l" rtl="0">
              <a:spcBef>
                <a:spcPts val="1800"/>
              </a:spcBef>
              <a:spcAft>
                <a:spcPts val="1800"/>
              </a:spcAft>
              <a:buNone/>
            </a:pPr>
            <a:endParaRPr/>
          </a:p>
        </p:txBody>
      </p:sp>
      <p:pic>
        <p:nvPicPr>
          <p:cNvPr id="161" name="Google Shape;161;p28"/>
          <p:cNvPicPr preferRelativeResize="0"/>
          <p:nvPr/>
        </p:nvPicPr>
        <p:blipFill>
          <a:blip r:embed="rId3">
            <a:alphaModFix/>
          </a:blip>
          <a:stretch>
            <a:fillRect/>
          </a:stretch>
        </p:blipFill>
        <p:spPr>
          <a:xfrm>
            <a:off x="5244899" y="855612"/>
            <a:ext cx="3643487" cy="3441838"/>
          </a:xfrm>
          <a:prstGeom prst="rect">
            <a:avLst/>
          </a:prstGeom>
          <a:noFill/>
          <a:ln>
            <a:noFill/>
          </a:ln>
        </p:spPr>
      </p:pic>
      <p:sp>
        <p:nvSpPr>
          <p:cNvPr id="8" name="TextBox 7">
            <a:extLst>
              <a:ext uri="{FF2B5EF4-FFF2-40B4-BE49-F238E27FC236}">
                <a16:creationId xmlns:a16="http://schemas.microsoft.com/office/drawing/2014/main" id="{98FE1288-F5A2-46B1-A52E-968025BE19E5}"/>
              </a:ext>
            </a:extLst>
          </p:cNvPr>
          <p:cNvSpPr txBox="1"/>
          <p:nvPr/>
        </p:nvSpPr>
        <p:spPr>
          <a:xfrm>
            <a:off x="5875020" y="333581"/>
            <a:ext cx="4572000" cy="2616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0" i="0" u="none" strike="noStrike" kern="0" cap="none" spc="0" normalizeH="0" baseline="0" noProof="0">
                <a:ln>
                  <a:noFill/>
                </a:ln>
                <a:solidFill>
                  <a:srgbClr val="FFFFFF">
                    <a:lumMod val="75000"/>
                  </a:srgbClr>
                </a:solidFill>
                <a:effectLst/>
                <a:uLnTx/>
                <a:uFillTx/>
                <a:latin typeface="Arial"/>
                <a:cs typeface="Arial"/>
                <a:sym typeface="Arial"/>
              </a:rPr>
              <a:t>EET Solar Decathlon Final Presentation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9828" y="537615"/>
            <a:ext cx="8004391" cy="699065"/>
          </a:xfrm>
        </p:spPr>
        <p:txBody>
          <a:bodyPr/>
          <a:lstStyle/>
          <a:p>
            <a:r>
              <a:rPr lang="en-US"/>
              <a:t>Battery Storage Room</a:t>
            </a:r>
          </a:p>
        </p:txBody>
      </p:sp>
      <p:sp>
        <p:nvSpPr>
          <p:cNvPr id="3" name="Text Placeholder 2"/>
          <p:cNvSpPr>
            <a:spLocks noGrp="1"/>
          </p:cNvSpPr>
          <p:nvPr>
            <p:ph type="body" sz="quarter" idx="10"/>
          </p:nvPr>
        </p:nvSpPr>
        <p:spPr/>
        <p:txBody>
          <a:bodyPr/>
          <a:lstStyle/>
          <a:p>
            <a:r>
              <a:rPr lang="en-US"/>
              <a:t>2023 Design Challenge</a:t>
            </a:r>
          </a:p>
        </p:txBody>
      </p:sp>
      <p:sp>
        <p:nvSpPr>
          <p:cNvPr id="4" name="Content Placeholder 3"/>
          <p:cNvSpPr>
            <a:spLocks noGrp="1"/>
          </p:cNvSpPr>
          <p:nvPr>
            <p:ph idx="1"/>
          </p:nvPr>
        </p:nvSpPr>
        <p:spPr>
          <a:xfrm>
            <a:off x="411192" y="1457955"/>
            <a:ext cx="4315133" cy="2810633"/>
          </a:xfrm>
        </p:spPr>
        <p:txBody>
          <a:bodyPr spcFirstLastPara="1" vert="horz" wrap="square" lIns="68580" tIns="34290" rIns="68580" bIns="34290" rtlCol="0" anchor="t" anchorCtr="0">
            <a:normAutofit fontScale="85000" lnSpcReduction="20000"/>
          </a:bodyPr>
          <a:lstStyle/>
          <a:p>
            <a:pPr marL="342265" indent="-342265" fontAlgn="base">
              <a:lnSpc>
                <a:spcPct val="91000"/>
              </a:lnSpc>
              <a:spcAft>
                <a:spcPts val="0"/>
              </a:spcAft>
              <a:buFont typeface="Arial" panose="020B0604020202020204" pitchFamily="34" charset="0"/>
              <a:buChar char="•"/>
            </a:pPr>
            <a:r>
              <a:rPr lang="en-US" b="0" i="1" u="none" strike="noStrike">
                <a:effectLst/>
              </a:rPr>
              <a:t>10x10 Room - 100 sq ft</a:t>
            </a:r>
            <a:endParaRPr lang="en-US"/>
          </a:p>
          <a:p>
            <a:pPr marL="342265" indent="-342265">
              <a:lnSpc>
                <a:spcPct val="91000"/>
              </a:lnSpc>
              <a:spcAft>
                <a:spcPts val="0"/>
              </a:spcAft>
              <a:buClr>
                <a:srgbClr val="808080"/>
              </a:buClr>
              <a:buFont typeface="Arial" panose="020B0604020202020204" pitchFamily="34" charset="0"/>
              <a:buChar char="•"/>
            </a:pPr>
            <a:endParaRPr lang="en-US" i="1"/>
          </a:p>
          <a:p>
            <a:pPr marL="342265" indent="-342265">
              <a:lnSpc>
                <a:spcPct val="91000"/>
              </a:lnSpc>
              <a:spcAft>
                <a:spcPts val="0"/>
              </a:spcAft>
              <a:buClr>
                <a:srgbClr val="808080"/>
              </a:buClr>
              <a:buFont typeface="Arial" panose="020B0604020202020204" pitchFamily="34" charset="0"/>
              <a:buChar char="•"/>
            </a:pPr>
            <a:r>
              <a:rPr lang="en-US" i="1"/>
              <a:t>3 Enphase 10.5kW batteries.</a:t>
            </a:r>
          </a:p>
          <a:p>
            <a:pPr marL="342424" indent="-342424">
              <a:lnSpc>
                <a:spcPct val="91000"/>
              </a:lnSpc>
              <a:spcAft>
                <a:spcPts val="0"/>
              </a:spcAft>
              <a:buClr>
                <a:srgbClr val="808080"/>
              </a:buClr>
              <a:buFont typeface="Arial" panose="020B0604020202020204" pitchFamily="34" charset="0"/>
              <a:buChar char="•"/>
            </a:pPr>
            <a:endParaRPr lang="en-US" i="1"/>
          </a:p>
          <a:p>
            <a:pPr marL="342424" indent="-342424" fontAlgn="base">
              <a:lnSpc>
                <a:spcPct val="91000"/>
              </a:lnSpc>
              <a:spcAft>
                <a:spcPts val="0"/>
              </a:spcAft>
              <a:buFont typeface="Arial" panose="020B0604020202020204" pitchFamily="34" charset="0"/>
              <a:buChar char="•"/>
            </a:pPr>
            <a:r>
              <a:rPr lang="en-US" b="0" i="1" u="none" strike="noStrike">
                <a:effectLst/>
              </a:rPr>
              <a:t>IEEE building standard 2030.2.1-2019 compliant</a:t>
            </a:r>
            <a:r>
              <a:rPr lang="en-US" i="1"/>
              <a:t> </a:t>
            </a:r>
            <a:endParaRPr lang="en-US" b="0" i="1" u="none" strike="noStrike">
              <a:effectLst/>
            </a:endParaRPr>
          </a:p>
          <a:p>
            <a:pPr marL="342424" indent="-342424">
              <a:lnSpc>
                <a:spcPct val="91000"/>
              </a:lnSpc>
              <a:spcAft>
                <a:spcPts val="0"/>
              </a:spcAft>
              <a:buClr>
                <a:srgbClr val="808080"/>
              </a:buClr>
              <a:buFont typeface="Arial" panose="020B0604020202020204" pitchFamily="34" charset="0"/>
              <a:buChar char="•"/>
            </a:pPr>
            <a:endParaRPr lang="en-US" i="1"/>
          </a:p>
          <a:p>
            <a:pPr marL="342424" indent="-342424" fontAlgn="base">
              <a:lnSpc>
                <a:spcPct val="91000"/>
              </a:lnSpc>
              <a:spcAft>
                <a:spcPts val="0"/>
              </a:spcAft>
              <a:buFont typeface="Arial" panose="020B0604020202020204" pitchFamily="34" charset="0"/>
              <a:buChar char="•"/>
            </a:pPr>
            <a:r>
              <a:rPr lang="en-US" i="1"/>
              <a:t>Fire rated to NFPA 70 standards </a:t>
            </a:r>
          </a:p>
          <a:p>
            <a:pPr marL="342424" indent="-342424">
              <a:lnSpc>
                <a:spcPct val="91000"/>
              </a:lnSpc>
              <a:spcAft>
                <a:spcPts val="0"/>
              </a:spcAft>
              <a:buClr>
                <a:srgbClr val="808080"/>
              </a:buClr>
              <a:buFont typeface="Arial" panose="020B0604020202020204" pitchFamily="34" charset="0"/>
              <a:buChar char="•"/>
            </a:pPr>
            <a:endParaRPr lang="en-US"/>
          </a:p>
          <a:p>
            <a:pPr marL="342424" indent="-342424" fontAlgn="base">
              <a:lnSpc>
                <a:spcPct val="91000"/>
              </a:lnSpc>
              <a:spcAft>
                <a:spcPts val="0"/>
              </a:spcAft>
              <a:buFont typeface="Arial" panose="020B0604020202020204" pitchFamily="34" charset="0"/>
              <a:buChar char="•"/>
            </a:pPr>
            <a:r>
              <a:rPr lang="en-US" b="0" i="1" u="none" strike="noStrike">
                <a:effectLst/>
              </a:rPr>
              <a:t>Passive ventilation</a:t>
            </a:r>
          </a:p>
          <a:p>
            <a:pPr marL="342424" indent="-342424">
              <a:lnSpc>
                <a:spcPct val="91000"/>
              </a:lnSpc>
              <a:spcAft>
                <a:spcPts val="0"/>
              </a:spcAft>
              <a:buClr>
                <a:srgbClr val="808080"/>
              </a:buClr>
              <a:buFont typeface="Arial" panose="020B0604020202020204" pitchFamily="34" charset="0"/>
              <a:buChar char="•"/>
            </a:pPr>
            <a:endParaRPr lang="en-US" i="1"/>
          </a:p>
          <a:p>
            <a:pPr marL="342424" indent="-342424" fontAlgn="base">
              <a:lnSpc>
                <a:spcPct val="91000"/>
              </a:lnSpc>
              <a:spcAft>
                <a:spcPts val="0"/>
              </a:spcAft>
              <a:buFont typeface="Arial" panose="020B0604020202020204" pitchFamily="34" charset="0"/>
              <a:buChar char="•"/>
            </a:pPr>
            <a:r>
              <a:rPr lang="en-US" b="0" i="1" u="none" strike="noStrike">
                <a:effectLst/>
              </a:rPr>
              <a:t>Ease of access for servicing</a:t>
            </a:r>
          </a:p>
          <a:p>
            <a:pPr marL="342424" indent="-342424">
              <a:lnSpc>
                <a:spcPct val="91000"/>
              </a:lnSpc>
              <a:spcAft>
                <a:spcPts val="0"/>
              </a:spcAft>
              <a:buClr>
                <a:srgbClr val="808080"/>
              </a:buClr>
              <a:buFont typeface="Arial" panose="020B0604020202020204" pitchFamily="34" charset="0"/>
              <a:buChar char="•"/>
            </a:pPr>
            <a:endParaRPr lang="en-US" i="1"/>
          </a:p>
          <a:p>
            <a:pPr marL="342424" indent="-342424" fontAlgn="base">
              <a:lnSpc>
                <a:spcPct val="91000"/>
              </a:lnSpc>
              <a:spcAft>
                <a:spcPts val="0"/>
              </a:spcAft>
              <a:buFont typeface="Arial" panose="020B0604020202020204" pitchFamily="34" charset="0"/>
              <a:buChar char="•"/>
            </a:pPr>
            <a:r>
              <a:rPr lang="en-US" b="0" i="1" u="none" strike="noStrike">
                <a:effectLst/>
              </a:rPr>
              <a:t>Tempered glass wall allows residents to see into the battery room</a:t>
            </a:r>
          </a:p>
          <a:p>
            <a:pPr marL="342424" indent="-342424" fontAlgn="base">
              <a:lnSpc>
                <a:spcPct val="91000"/>
              </a:lnSpc>
              <a:spcAft>
                <a:spcPts val="0"/>
              </a:spcAft>
              <a:buFont typeface="Arial" panose="020B0604020202020204" pitchFamily="34" charset="0"/>
              <a:buChar char="•"/>
            </a:pPr>
            <a:endParaRPr lang="en-US" b="0" i="1" u="none" strike="noStrike">
              <a:effectLst/>
            </a:endParaRPr>
          </a:p>
        </p:txBody>
      </p:sp>
      <p:pic>
        <p:nvPicPr>
          <p:cNvPr id="5" name="Picture 4" descr="Text, logo&#10;&#10;Description automatically generated">
            <a:extLst>
              <a:ext uri="{FF2B5EF4-FFF2-40B4-BE49-F238E27FC236}">
                <a16:creationId xmlns:a16="http://schemas.microsoft.com/office/drawing/2014/main" id="{4A02BECF-0823-73B1-5FE2-4B7AF8DFBB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8775" y="4748159"/>
            <a:ext cx="2143125" cy="435054"/>
          </a:xfrm>
          <a:prstGeom prst="rect">
            <a:avLst/>
          </a:prstGeom>
        </p:spPr>
      </p:pic>
      <p:pic>
        <p:nvPicPr>
          <p:cNvPr id="7" name="SD 2">
            <a:hlinkClick r:id="" action="ppaction://media"/>
            <a:extLst>
              <a:ext uri="{FF2B5EF4-FFF2-40B4-BE49-F238E27FC236}">
                <a16:creationId xmlns:a16="http://schemas.microsoft.com/office/drawing/2014/main" id="{BF86FAB3-AC61-0C02-CBC6-558AECB84C8F}"/>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833956" y="1236680"/>
            <a:ext cx="4119273" cy="2317091"/>
          </a:xfrm>
          <a:prstGeom prst="rect">
            <a:avLst/>
          </a:prstGeom>
        </p:spPr>
      </p:pic>
    </p:spTree>
    <p:extLst>
      <p:ext uri="{BB962C8B-B14F-4D97-AF65-F5344CB8AC3E}">
        <p14:creationId xmlns:p14="http://schemas.microsoft.com/office/powerpoint/2010/main" val="31812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50A967-6949-B21F-996E-79CA507400EF}"/>
              </a:ext>
            </a:extLst>
          </p:cNvPr>
          <p:cNvPicPr>
            <a:picLocks noChangeAspect="1"/>
          </p:cNvPicPr>
          <p:nvPr/>
        </p:nvPicPr>
        <p:blipFill>
          <a:blip r:embed="rId3"/>
          <a:stretch>
            <a:fillRect/>
          </a:stretch>
        </p:blipFill>
        <p:spPr>
          <a:xfrm>
            <a:off x="5775113" y="1528428"/>
            <a:ext cx="3324421" cy="268095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 name="Title 1">
            <a:extLst>
              <a:ext uri="{FF2B5EF4-FFF2-40B4-BE49-F238E27FC236}">
                <a16:creationId xmlns:a16="http://schemas.microsoft.com/office/drawing/2014/main" id="{B4B3CA9E-FDFA-4136-464C-0A432BA5B541}"/>
              </a:ext>
            </a:extLst>
          </p:cNvPr>
          <p:cNvSpPr>
            <a:spLocks noGrp="1"/>
          </p:cNvSpPr>
          <p:nvPr>
            <p:ph type="ctrTitle"/>
          </p:nvPr>
        </p:nvSpPr>
        <p:spPr>
          <a:xfrm>
            <a:off x="333641" y="246806"/>
            <a:ext cx="8004391" cy="699065"/>
          </a:xfrm>
        </p:spPr>
        <p:txBody>
          <a:bodyPr/>
          <a:lstStyle/>
          <a:p>
            <a:r>
              <a:rPr lang="en-US"/>
              <a:t>Net Zero Feasibility Tool </a:t>
            </a:r>
          </a:p>
        </p:txBody>
      </p:sp>
      <p:sp>
        <p:nvSpPr>
          <p:cNvPr id="3" name="Text Placeholder 2">
            <a:extLst>
              <a:ext uri="{FF2B5EF4-FFF2-40B4-BE49-F238E27FC236}">
                <a16:creationId xmlns:a16="http://schemas.microsoft.com/office/drawing/2014/main" id="{1865E82B-FD84-232F-26D0-321A61270DB0}"/>
              </a:ext>
            </a:extLst>
          </p:cNvPr>
          <p:cNvSpPr>
            <a:spLocks noGrp="1"/>
          </p:cNvSpPr>
          <p:nvPr>
            <p:ph type="body" sz="quarter" idx="10"/>
          </p:nvPr>
        </p:nvSpPr>
        <p:spPr/>
        <p:txBody>
          <a:bodyPr/>
          <a:lstStyle/>
          <a:p>
            <a:r>
              <a:rPr kumimoji="0" lang="en-US" sz="1100" b="0" i="0" u="none" strike="noStrike" kern="0" cap="none" spc="0" normalizeH="0" baseline="0" noProof="0">
                <a:ln>
                  <a:noFill/>
                </a:ln>
                <a:solidFill>
                  <a:srgbClr val="FFFFFF">
                    <a:lumMod val="75000"/>
                  </a:srgbClr>
                </a:solidFill>
                <a:effectLst/>
                <a:uLnTx/>
                <a:uFillTx/>
                <a:latin typeface="Arial"/>
                <a:cs typeface="Arial"/>
                <a:sym typeface="Arial"/>
              </a:rPr>
              <a:t>EET Solar Decathlon </a:t>
            </a:r>
            <a:r>
              <a:rPr lang="en-US">
                <a:solidFill>
                  <a:srgbClr val="FFFFFF">
                    <a:lumMod val="75000"/>
                  </a:srgbClr>
                </a:solidFill>
              </a:rPr>
              <a:t>Final Presentation</a:t>
            </a:r>
            <a:endParaRPr kumimoji="0" lang="en-US" sz="1100" b="0" i="0" u="none" strike="noStrike" kern="0" cap="none" spc="0" normalizeH="0" baseline="0" noProof="0">
              <a:ln>
                <a:noFill/>
              </a:ln>
              <a:solidFill>
                <a:srgbClr val="FFFFFF">
                  <a:lumMod val="75000"/>
                </a:srgbClr>
              </a:solidFill>
              <a:effectLst/>
              <a:uLnTx/>
              <a:uFillTx/>
              <a:latin typeface="Arial"/>
              <a:cs typeface="Arial"/>
              <a:sym typeface="Arial"/>
            </a:endParaRPr>
          </a:p>
          <a:p>
            <a:endParaRPr lang="en-US"/>
          </a:p>
        </p:txBody>
      </p:sp>
      <p:sp>
        <p:nvSpPr>
          <p:cNvPr id="4" name="Content Placeholder 3">
            <a:extLst>
              <a:ext uri="{FF2B5EF4-FFF2-40B4-BE49-F238E27FC236}">
                <a16:creationId xmlns:a16="http://schemas.microsoft.com/office/drawing/2014/main" id="{A178568E-EC14-4E24-4001-D78A92AF95FE}"/>
              </a:ext>
            </a:extLst>
          </p:cNvPr>
          <p:cNvSpPr>
            <a:spLocks noGrp="1"/>
          </p:cNvSpPr>
          <p:nvPr>
            <p:ph idx="1"/>
          </p:nvPr>
        </p:nvSpPr>
        <p:spPr>
          <a:xfrm>
            <a:off x="476175" y="840455"/>
            <a:ext cx="8032653" cy="959656"/>
          </a:xfrm>
        </p:spPr>
        <p:txBody>
          <a:bodyPr spcFirstLastPara="1" vert="horz" wrap="square" lIns="68580" tIns="34290" rIns="68580" bIns="34290" rtlCol="0" anchor="t" anchorCtr="0">
            <a:normAutofit/>
          </a:bodyPr>
          <a:lstStyle/>
          <a:p>
            <a:pPr marL="0" indent="0">
              <a:buNone/>
            </a:pPr>
            <a:r>
              <a:rPr lang="en-US"/>
              <a:t>Easy to input parameters to test ideas and output real time data using automated energy calculations based on specific spaces and power loads </a:t>
            </a:r>
          </a:p>
          <a:p>
            <a:pPr marL="0" indent="0">
              <a:buNone/>
            </a:pPr>
            <a:endParaRPr lang="en-US"/>
          </a:p>
        </p:txBody>
      </p:sp>
      <p:pic>
        <p:nvPicPr>
          <p:cNvPr id="6" name="Picture 8" descr="Table&#10;&#10;Description automatically generated">
            <a:extLst>
              <a:ext uri="{FF2B5EF4-FFF2-40B4-BE49-F238E27FC236}">
                <a16:creationId xmlns:a16="http://schemas.microsoft.com/office/drawing/2014/main" id="{71FE7728-94D7-0832-62FE-DCE77AEA84C2}"/>
              </a:ext>
            </a:extLst>
          </p:cNvPr>
          <p:cNvPicPr>
            <a:picLocks noChangeAspect="1"/>
          </p:cNvPicPr>
          <p:nvPr/>
        </p:nvPicPr>
        <p:blipFill>
          <a:blip r:embed="rId4"/>
          <a:stretch>
            <a:fillRect/>
          </a:stretch>
        </p:blipFill>
        <p:spPr>
          <a:xfrm>
            <a:off x="3029804" y="2262592"/>
            <a:ext cx="2743200" cy="2494884"/>
          </a:xfrm>
          <a:prstGeom prst="rect">
            <a:avLst/>
          </a:prstGeom>
        </p:spPr>
      </p:pic>
      <p:pic>
        <p:nvPicPr>
          <p:cNvPr id="10" name="Picture 10" descr="Graphical user interface&#10;&#10;Description automatically generated">
            <a:extLst>
              <a:ext uri="{FF2B5EF4-FFF2-40B4-BE49-F238E27FC236}">
                <a16:creationId xmlns:a16="http://schemas.microsoft.com/office/drawing/2014/main" id="{2A036033-197E-E8C0-FF50-A9893954A109}"/>
              </a:ext>
            </a:extLst>
          </p:cNvPr>
          <p:cNvPicPr>
            <a:picLocks noChangeAspect="1"/>
          </p:cNvPicPr>
          <p:nvPr/>
        </p:nvPicPr>
        <p:blipFill>
          <a:blip r:embed="rId5"/>
          <a:stretch>
            <a:fillRect/>
          </a:stretch>
        </p:blipFill>
        <p:spPr>
          <a:xfrm>
            <a:off x="283191" y="1527206"/>
            <a:ext cx="2743200" cy="1833192"/>
          </a:xfrm>
          <a:prstGeom prst="rect">
            <a:avLst/>
          </a:prstGeom>
        </p:spPr>
      </p:pic>
    </p:spTree>
    <p:extLst>
      <p:ext uri="{BB962C8B-B14F-4D97-AF65-F5344CB8AC3E}">
        <p14:creationId xmlns:p14="http://schemas.microsoft.com/office/powerpoint/2010/main" val="2365651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34D87-0779-4230-A57F-8775A60DBFCD}"/>
              </a:ext>
            </a:extLst>
          </p:cNvPr>
          <p:cNvSpPr>
            <a:spLocks noGrp="1"/>
          </p:cNvSpPr>
          <p:nvPr>
            <p:ph type="ctrTitle"/>
          </p:nvPr>
        </p:nvSpPr>
        <p:spPr>
          <a:xfrm>
            <a:off x="167780" y="562039"/>
            <a:ext cx="8004391" cy="699065"/>
          </a:xfrm>
        </p:spPr>
        <p:txBody>
          <a:bodyPr/>
          <a:lstStyle/>
          <a:p>
            <a:r>
              <a:rPr lang="en-US"/>
              <a:t>Satisfying Stakeholder Requirements </a:t>
            </a:r>
          </a:p>
        </p:txBody>
      </p:sp>
      <p:sp>
        <p:nvSpPr>
          <p:cNvPr id="3" name="Text Placeholder 2">
            <a:extLst>
              <a:ext uri="{FF2B5EF4-FFF2-40B4-BE49-F238E27FC236}">
                <a16:creationId xmlns:a16="http://schemas.microsoft.com/office/drawing/2014/main" id="{B582080B-5A0B-4897-87C2-9B7ED57B1D28}"/>
              </a:ext>
            </a:extLst>
          </p:cNvPr>
          <p:cNvSpPr>
            <a:spLocks noGrp="1"/>
          </p:cNvSpPr>
          <p:nvPr>
            <p:ph type="body" sz="quarter" idx="10"/>
          </p:nvPr>
        </p:nvSpPr>
        <p:spPr/>
        <p:txBody>
          <a:bodyPr/>
          <a:lstStyle/>
          <a:p>
            <a:r>
              <a:rPr kumimoji="0" lang="en-US" sz="1100" b="0" i="0" u="none" strike="noStrike" kern="0" cap="none" spc="0" normalizeH="0" baseline="0" noProof="0">
                <a:ln>
                  <a:noFill/>
                </a:ln>
                <a:solidFill>
                  <a:srgbClr val="FFFFFF">
                    <a:lumMod val="75000"/>
                  </a:srgbClr>
                </a:solidFill>
                <a:effectLst/>
                <a:uLnTx/>
                <a:uFillTx/>
                <a:latin typeface="Arial"/>
                <a:cs typeface="Arial"/>
                <a:sym typeface="Arial"/>
              </a:rPr>
              <a:t>EET Solar Decathlon Final Presentation</a:t>
            </a:r>
          </a:p>
          <a:p>
            <a:endParaRPr lang="en-US"/>
          </a:p>
        </p:txBody>
      </p:sp>
      <p:pic>
        <p:nvPicPr>
          <p:cNvPr id="8" name="Picture 7">
            <a:extLst>
              <a:ext uri="{FF2B5EF4-FFF2-40B4-BE49-F238E27FC236}">
                <a16:creationId xmlns:a16="http://schemas.microsoft.com/office/drawing/2014/main" id="{A7735D79-A656-4840-94A8-F776F184452A}"/>
              </a:ext>
            </a:extLst>
          </p:cNvPr>
          <p:cNvPicPr>
            <a:picLocks noChangeAspect="1"/>
          </p:cNvPicPr>
          <p:nvPr/>
        </p:nvPicPr>
        <p:blipFill>
          <a:blip r:embed="rId2"/>
          <a:stretch>
            <a:fillRect/>
          </a:stretch>
        </p:blipFill>
        <p:spPr>
          <a:xfrm>
            <a:off x="83890" y="1182293"/>
            <a:ext cx="8976220" cy="34662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47765970"/>
      </p:ext>
    </p:extLst>
  </p:cSld>
  <p:clrMapOvr>
    <a:masterClrMapping/>
  </p:clrMapOvr>
</p:sld>
</file>

<file path=ppt/theme/theme1.xml><?xml version="1.0" encoding="utf-8"?>
<a:theme xmlns:a="http://schemas.openxmlformats.org/drawingml/2006/main" name="Mai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7f0d2a1-a793-49e2-95ab-08331b3cc951">
      <Terms xmlns="http://schemas.microsoft.com/office/infopath/2007/PartnerControls"/>
    </lcf76f155ced4ddcb4097134ff3c332f>
    <TaxCatchAll xmlns="d7911cf8-fac8-4f06-9df5-feef9546189f" xsi:nil="true"/>
    <SharedWithUsers xmlns="d7911cf8-fac8-4f06-9df5-feef9546189f">
      <UserInfo>
        <DisplayName>Stephens, Craig L.</DisplayName>
        <AccountId>14</AccountId>
        <AccountType/>
      </UserInfo>
      <UserInfo>
        <DisplayName>Nickolson, Darrell Dwayne</DisplayName>
        <AccountId>13</AccountId>
        <AccountType/>
      </UserInfo>
      <UserInfo>
        <DisplayName>Izadian, Afshin</DisplayName>
        <AccountId>9</AccountId>
        <AccountType/>
      </UserInfo>
      <UserInfo>
        <DisplayName>De La Rosa, Christian</DisplayName>
        <AccountId>12</AccountId>
        <AccountType/>
      </UserInfo>
      <UserInfo>
        <DisplayName>Moyo, Sifiso P</DisplayName>
        <AccountId>16</AccountId>
        <AccountType/>
      </UserInfo>
      <UserInfo>
        <DisplayName>Pash, Phillip E</DisplayName>
        <AccountId>25</AccountId>
        <AccountType/>
      </UserInfo>
      <UserInfo>
        <DisplayName>Grote, Whit</DisplayName>
        <AccountId>15</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EF414424445074C9CC46513E6C1E0CC" ma:contentTypeVersion="12" ma:contentTypeDescription="Create a new document." ma:contentTypeScope="" ma:versionID="0413e64b15ed15c8de006708be243362">
  <xsd:schema xmlns:xsd="http://www.w3.org/2001/XMLSchema" xmlns:xs="http://www.w3.org/2001/XMLSchema" xmlns:p="http://schemas.microsoft.com/office/2006/metadata/properties" xmlns:ns2="e7f0d2a1-a793-49e2-95ab-08331b3cc951" xmlns:ns3="d7911cf8-fac8-4f06-9df5-feef9546189f" targetNamespace="http://schemas.microsoft.com/office/2006/metadata/properties" ma:root="true" ma:fieldsID="146f76b019860d9c6583c12decc61734" ns2:_="" ns3:_="">
    <xsd:import namespace="e7f0d2a1-a793-49e2-95ab-08331b3cc951"/>
    <xsd:import namespace="d7911cf8-fac8-4f06-9df5-feef9546189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f0d2a1-a793-49e2-95ab-08331b3cc9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0eec0a79-46cb-4568-9b1b-2d720bd3207c"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7911cf8-fac8-4f06-9df5-feef9546189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625f31c-c643-4d86-a0e4-dc43351d2d9c}" ma:internalName="TaxCatchAll" ma:showField="CatchAllData" ma:web="d7911cf8-fac8-4f06-9df5-feef9546189f">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4EAC3D-B8CB-4387-9491-A58BF4AA7D37}">
  <ds:schemaRefs>
    <ds:schemaRef ds:uri="d7911cf8-fac8-4f06-9df5-feef9546189f"/>
    <ds:schemaRef ds:uri="e7f0d2a1-a793-49e2-95ab-08331b3cc95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4D6FBF6-B7A4-463E-983A-E0B72868ECC2}">
  <ds:schemaRefs>
    <ds:schemaRef ds:uri="http://schemas.microsoft.com/sharepoint/v3/contenttype/forms"/>
  </ds:schemaRefs>
</ds:datastoreItem>
</file>

<file path=customXml/itemProps3.xml><?xml version="1.0" encoding="utf-8"?>
<ds:datastoreItem xmlns:ds="http://schemas.openxmlformats.org/officeDocument/2006/customXml" ds:itemID="{B01615B0-26A1-46A1-B7EF-09009FB9B14E}">
  <ds:schemaRefs>
    <ds:schemaRef ds:uri="d7911cf8-fac8-4f06-9df5-feef9546189f"/>
    <ds:schemaRef ds:uri="e7f0d2a1-a793-49e2-95ab-08331b3cc95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(16:9)</PresentationFormat>
  <Slides>11</Slides>
  <Notes>8</Notes>
  <HiddenSlides>0</HiddenSlide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Main</vt:lpstr>
      <vt:lpstr>Office Theme</vt:lpstr>
      <vt:lpstr>Solar Decathlon Final Presentation </vt:lpstr>
      <vt:lpstr>Overview</vt:lpstr>
      <vt:lpstr>What is the Solar Decathlon? </vt:lpstr>
      <vt:lpstr>Stakeholder Requirements</vt:lpstr>
      <vt:lpstr>Solar PV Generation Model</vt:lpstr>
      <vt:lpstr>Geothermal VRF System</vt:lpstr>
      <vt:lpstr>Battery Storage Room</vt:lpstr>
      <vt:lpstr>Net Zero Feasibility Tool </vt:lpstr>
      <vt:lpstr>Satisfying Stakeholder Requirements </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Decathlon Mid-Semester Presentation </dc:title>
  <cp:revision>6</cp:revision>
  <dcterms:modified xsi:type="dcterms:W3CDTF">2023-04-28T13:26:20Z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0x0101001EF414424445074C9CC46513E6C1E0CC</vt:lpwstr>
  </property>
  <property fmtid="{D5CDD505-2E9C-101B-9397-08002B2CF9AE}" pid="3" name="MediaServiceImageTags">
    <vt:lpwstr/>
  </property>
</Properties>
</file>