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63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11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91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3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01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35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16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4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41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2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39353-0CA4-7642-972C-FFBD0AC6620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8755E-AC2A-0F44-82E8-25031B9C8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1850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58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6678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Craig, David</cp:lastModifiedBy>
  <cp:revision>2</cp:revision>
  <dcterms:created xsi:type="dcterms:W3CDTF">2021-08-05T15:59:59Z</dcterms:created>
  <dcterms:modified xsi:type="dcterms:W3CDTF">2024-06-18T18:26:58Z</dcterms:modified>
</cp:coreProperties>
</file>